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72" r:id="rId2"/>
    <p:sldId id="257" r:id="rId3"/>
    <p:sldId id="271" r:id="rId4"/>
    <p:sldId id="264" r:id="rId5"/>
    <p:sldId id="258" r:id="rId6"/>
    <p:sldId id="259" r:id="rId7"/>
    <p:sldId id="260" r:id="rId8"/>
    <p:sldId id="261" r:id="rId9"/>
    <p:sldId id="263" r:id="rId10"/>
    <p:sldId id="262" r:id="rId11"/>
  </p:sldIdLst>
  <p:sldSz cx="12192000" cy="6858000"/>
  <p:notesSz cx="6858000" cy="9144000"/>
  <p:embeddedFontLst>
    <p:embeddedFont>
      <p:font typeface="Archivo Light" charset="0"/>
      <p:regular r:id="rId13"/>
      <p:italic r:id="rId14"/>
    </p:embeddedFont>
    <p:embeddedFont>
      <p:font typeface="NHL Duck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73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7"/>
    <p:restoredTop sz="96966"/>
  </p:normalViewPr>
  <p:slideViewPr>
    <p:cSldViewPr snapToGrid="0">
      <p:cViewPr varScale="1">
        <p:scale>
          <a:sx n="134" d="100"/>
          <a:sy n="134" d="100"/>
        </p:scale>
        <p:origin x="7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DA2E0-FB41-634D-9F5A-0F0B1EB87D7D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ADE4C-3875-3B4C-A77E-CE9DE0EDFE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52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126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0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39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06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5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479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87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The mission was simple: destroy Black Mamba and rescue their ae.</a:t>
            </a:r>
          </a:p>
          <a:p>
            <a:endParaRPr lang="en-HK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ADE4C-3875-3B4C-A77E-CE9DE0EDFE6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5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9980-FE19-7F75-BF1A-6FD0ECFDF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08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EE6DDE-6318-A381-21A2-4CC6513A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F3DB-E1E8-B1F9-3425-048B17E0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858B6-A482-A3D3-048D-A20188B9C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67FA8-12EE-9A48-B965-6D99B6A799E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ABCE2-7629-B2C3-1BC7-3F52C0725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3FF7F-DA77-15D6-C56D-46B1AEE5B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681FC-7B9E-3D4D-AD33-A6C60B8D2E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6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NHL Ducks" panose="020005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chivo Light" pitchFamily="2" charset="77"/>
          <a:ea typeface="+mn-ea"/>
          <a:cs typeface="Archivo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nhl-ducks.fon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be.com/playlist?list=PLlUDdVysmOVl-WRaYhIjIGNWzrq3EGTl-" TargetMode="External"/><Relationship Id="rId4" Type="http://schemas.openxmlformats.org/officeDocument/2006/relationships/hyperlink" Target="https://fonts.google.com/specimen/Archiv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slide" Target="slide8.xml"/><Relationship Id="rId3" Type="http://schemas.openxmlformats.org/officeDocument/2006/relationships/image" Target="../media/image5.jpeg"/><Relationship Id="rId7" Type="http://schemas.openxmlformats.org/officeDocument/2006/relationships/slide" Target="slide5.xml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slide" Target="slide7.xml"/><Relationship Id="rId5" Type="http://schemas.openxmlformats.org/officeDocument/2006/relationships/image" Target="../media/image7.svg"/><Relationship Id="rId15" Type="http://schemas.openxmlformats.org/officeDocument/2006/relationships/image" Target="../media/image3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slide" Target="slide6.xml"/><Relationship Id="rId1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1.jpe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12" Type="http://schemas.openxmlformats.org/officeDocument/2006/relationships/slide" Target="slide7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5" Type="http://schemas.openxmlformats.org/officeDocument/2006/relationships/image" Target="../media/image12.jpeg"/><Relationship Id="rId10" Type="http://schemas.openxmlformats.org/officeDocument/2006/relationships/slide" Target="slide6.xml"/><Relationship Id="rId4" Type="http://schemas.openxmlformats.org/officeDocument/2006/relationships/image" Target="../media/image15.jpeg"/><Relationship Id="rId9" Type="http://schemas.openxmlformats.org/officeDocument/2006/relationships/image" Target="../media/image9.jpeg"/><Relationship Id="rId1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1.jpeg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12" Type="http://schemas.openxmlformats.org/officeDocument/2006/relationships/slide" Target="slide7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5" Type="http://schemas.openxmlformats.org/officeDocument/2006/relationships/image" Target="../media/image12.jpeg"/><Relationship Id="rId10" Type="http://schemas.openxmlformats.org/officeDocument/2006/relationships/slide" Target="slide6.xml"/><Relationship Id="rId4" Type="http://schemas.openxmlformats.org/officeDocument/2006/relationships/image" Target="../media/image18.jpg"/><Relationship Id="rId9" Type="http://schemas.openxmlformats.org/officeDocument/2006/relationships/image" Target="../media/image9.jpeg"/><Relationship Id="rId1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slide" Target="slide8.xml"/><Relationship Id="rId3" Type="http://schemas.openxmlformats.org/officeDocument/2006/relationships/image" Target="../media/image20.jpeg"/><Relationship Id="rId7" Type="http://schemas.openxmlformats.org/officeDocument/2006/relationships/slide" Target="slide5.xml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7.xml"/><Relationship Id="rId5" Type="http://schemas.openxmlformats.org/officeDocument/2006/relationships/image" Target="../media/image7.svg"/><Relationship Id="rId15" Type="http://schemas.openxmlformats.org/officeDocument/2006/relationships/image" Target="../media/image3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slide" Target="slide6.xml"/><Relationship Id="rId1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espa Logo Animation | SM Entertainment - YouTube">
            <a:extLst>
              <a:ext uri="{FF2B5EF4-FFF2-40B4-BE49-F238E27FC236}">
                <a16:creationId xmlns:a16="http://schemas.microsoft.com/office/drawing/2014/main" id="{87041495-2F54-5D8A-B8A8-718EB18244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960E78-2F3D-D51F-AA50-BE60FF95B209}"/>
              </a:ext>
            </a:extLst>
          </p:cNvPr>
          <p:cNvSpPr txBox="1"/>
          <p:nvPr/>
        </p:nvSpPr>
        <p:spPr>
          <a:xfrm>
            <a:off x="856424" y="431321"/>
            <a:ext cx="10479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</a:rPr>
              <a:t>Thank you for downloading!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85EA1-C0CD-CFD5-6982-D43DED1D2341}"/>
              </a:ext>
            </a:extLst>
          </p:cNvPr>
          <p:cNvSpPr txBox="1"/>
          <p:nvPr/>
        </p:nvSpPr>
        <p:spPr>
          <a:xfrm>
            <a:off x="1506450" y="1509623"/>
            <a:ext cx="917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Hope it helps and inspires your next presentation!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5AE28-06E5-F0F8-A008-F6BFF27E2160}"/>
              </a:ext>
            </a:extLst>
          </p:cNvPr>
          <p:cNvSpPr txBox="1"/>
          <p:nvPr/>
        </p:nvSpPr>
        <p:spPr>
          <a:xfrm>
            <a:off x="619430" y="3692438"/>
            <a:ext cx="1095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7F33F-05C2-FC24-C180-1F86C86337BB}"/>
              </a:ext>
            </a:extLst>
          </p:cNvPr>
          <p:cNvSpPr txBox="1"/>
          <p:nvPr/>
        </p:nvSpPr>
        <p:spPr>
          <a:xfrm>
            <a:off x="619430" y="2566809"/>
            <a:ext cx="10953138" cy="317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chemeClr val="bg1"/>
                </a:solidFill>
              </a:rPr>
              <a:t>In case the embedded fonts don’t work, download and install these fonts:</a:t>
            </a:r>
            <a:endParaRPr lang="en-GB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NHL</a:t>
            </a:r>
            <a:r>
              <a:rPr lang="en-GB" sz="2400" b="1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chemeClr val="bg1"/>
                </a:solidFill>
              </a:rPr>
              <a:t>Ducks</a:t>
            </a:r>
            <a:r>
              <a:rPr lang="en-GB" sz="2400" b="1" dirty="0">
                <a:solidFill>
                  <a:schemeClr val="bg1"/>
                </a:solidFill>
              </a:rPr>
              <a:t>: </a:t>
            </a:r>
            <a:r>
              <a:rPr lang="en-GB" sz="2000" dirty="0">
                <a:solidFill>
                  <a:schemeClr val="bg1"/>
                </a:solidFill>
                <a:hlinkClick r:id="rId3"/>
              </a:rPr>
              <a:t>https://www.dafont.com/nhl-ducks.font</a:t>
            </a:r>
            <a:r>
              <a:rPr lang="en-GB" sz="2000" dirty="0">
                <a:solidFill>
                  <a:schemeClr val="bg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GB" sz="2000" b="1" dirty="0" err="1">
                <a:solidFill>
                  <a:schemeClr val="bg1"/>
                </a:solidFill>
              </a:rPr>
              <a:t>Archivo</a:t>
            </a:r>
            <a:r>
              <a:rPr lang="en-GB" sz="2000" b="1" dirty="0">
                <a:solidFill>
                  <a:schemeClr val="bg1"/>
                </a:solidFill>
              </a:rPr>
              <a:t>: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>
                <a:solidFill>
                  <a:schemeClr val="bg1"/>
                </a:solidFill>
                <a:hlinkClick r:id="rId4"/>
              </a:rPr>
              <a:t>https://fonts.google.com/specimen/Archivo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GB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chemeClr val="bg1"/>
                </a:solidFill>
              </a:rPr>
              <a:t>Here are the videos I’ve used: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bg1"/>
                </a:solidFill>
              </a:rPr>
              <a:t>Videos: </a:t>
            </a:r>
            <a:r>
              <a:rPr lang="en-GB" sz="2000" dirty="0">
                <a:solidFill>
                  <a:schemeClr val="bg1"/>
                </a:solidFill>
                <a:hlinkClick r:id="rId5"/>
              </a:rPr>
              <a:t>https://youtube.com/playlist?list=PLlUDdVysmOVl-WRaYhIjIGNWzrq3EGTl-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072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AFFCAFCA-8792-72B3-6905-6A736986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13182" b="30568"/>
          <a:stretch/>
        </p:blipFill>
        <p:spPr>
          <a:xfrm>
            <a:off x="0" y="0"/>
            <a:ext cx="12192000" cy="6858000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A454179-9244-E055-8970-A87936CCB364}"/>
              </a:ext>
            </a:extLst>
          </p:cNvPr>
          <p:cNvGrpSpPr/>
          <p:nvPr/>
        </p:nvGrpSpPr>
        <p:grpSpPr>
          <a:xfrm>
            <a:off x="579566" y="1124607"/>
            <a:ext cx="3479143" cy="5312979"/>
            <a:chOff x="579566" y="1124607"/>
            <a:chExt cx="3479143" cy="53129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D6721A-CC0D-42EC-1F17-BEDF85E0C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269" r="18248"/>
            <a:stretch/>
          </p:blipFill>
          <p:spPr>
            <a:xfrm>
              <a:off x="579566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487230-57AB-581D-130F-D2C2800BCDC7}"/>
                </a:ext>
              </a:extLst>
            </p:cNvPr>
            <p:cNvSpPr/>
            <p:nvPr/>
          </p:nvSpPr>
          <p:spPr>
            <a:xfrm>
              <a:off x="579566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6A84D9-F9FE-F470-BCFC-F80139C35066}"/>
                </a:ext>
              </a:extLst>
            </p:cNvPr>
            <p:cNvSpPr txBox="1"/>
            <p:nvPr/>
          </p:nvSpPr>
          <p:spPr>
            <a:xfrm>
              <a:off x="790516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Next level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go on their way to discover what’s blocking the SYNK.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73759D-5F65-4BA8-8A6C-C237E7019525}"/>
              </a:ext>
            </a:extLst>
          </p:cNvPr>
          <p:cNvGrpSpPr/>
          <p:nvPr/>
        </p:nvGrpSpPr>
        <p:grpSpPr>
          <a:xfrm>
            <a:off x="4356427" y="1124607"/>
            <a:ext cx="3479145" cy="5312979"/>
            <a:chOff x="4356427" y="1124607"/>
            <a:chExt cx="3479145" cy="53129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2E70D-92B2-B472-CEFB-3A09B9EDE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46" t="-186" r="2158" b="102"/>
            <a:stretch/>
          </p:blipFill>
          <p:spPr>
            <a:xfrm>
              <a:off x="4356429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B4CD67-BDAE-DAC4-4E10-9BA3F4501328}"/>
                </a:ext>
              </a:extLst>
            </p:cNvPr>
            <p:cNvSpPr/>
            <p:nvPr/>
          </p:nvSpPr>
          <p:spPr>
            <a:xfrm>
              <a:off x="4356427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D4E0F7-0753-D209-ED9B-926B82230F20}"/>
                </a:ext>
              </a:extLst>
            </p:cNvPr>
            <p:cNvSpPr txBox="1"/>
            <p:nvPr/>
          </p:nvSpPr>
          <p:spPr>
            <a:xfrm>
              <a:off x="4562607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SAVAGE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defeats </a:t>
              </a:r>
              <a:r>
                <a:rPr lang="en-GB" sz="1200" dirty="0">
                  <a:solidFill>
                    <a:srgbClr val="FFFFFF"/>
                  </a:solidFill>
                  <a:latin typeface="Archivo Light" pitchFamily="2" charset="77"/>
                  <a:cs typeface="Archivo Light" pitchFamily="2" charset="77"/>
                </a:rPr>
                <a:t>the Black Mamba 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with the use of their individual skills.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0D678E-E0B8-9041-7C98-46B2FE661B7A}"/>
              </a:ext>
            </a:extLst>
          </p:cNvPr>
          <p:cNvGrpSpPr/>
          <p:nvPr/>
        </p:nvGrpSpPr>
        <p:grpSpPr>
          <a:xfrm>
            <a:off x="8133291" y="1124607"/>
            <a:ext cx="3479143" cy="5312980"/>
            <a:chOff x="8133291" y="1124607"/>
            <a:chExt cx="3479143" cy="531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57A741-3132-10E2-3E1D-A2C09A46A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700" r="34483"/>
            <a:stretch/>
          </p:blipFill>
          <p:spPr>
            <a:xfrm>
              <a:off x="8133291" y="1124607"/>
              <a:ext cx="3479143" cy="5312980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4BC74C-8D64-BE30-1A09-7980C7332CE5}"/>
                </a:ext>
              </a:extLst>
            </p:cNvPr>
            <p:cNvSpPr/>
            <p:nvPr/>
          </p:nvSpPr>
          <p:spPr>
            <a:xfrm>
              <a:off x="8133292" y="3614493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E173DC-02F5-E8BB-6C23-68FD3234A502}"/>
                </a:ext>
              </a:extLst>
            </p:cNvPr>
            <p:cNvSpPr txBox="1"/>
            <p:nvPr/>
          </p:nvSpPr>
          <p:spPr>
            <a:xfrm>
              <a:off x="8324192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Girls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enters a new chapter as they’ve finally defeated their arch-nemesis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A41502-7E49-5945-1F13-1EB42149D5B2}"/>
              </a:ext>
            </a:extLst>
          </p:cNvPr>
          <p:cNvGrpSpPr/>
          <p:nvPr/>
        </p:nvGrpSpPr>
        <p:grpSpPr>
          <a:xfrm>
            <a:off x="-9293298" y="1124607"/>
            <a:ext cx="5798279" cy="5312979"/>
            <a:chOff x="-9293298" y="1124607"/>
            <a:chExt cx="5798279" cy="531297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8336E1-E962-8B61-90E4-ED5819E98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389" b="30450"/>
            <a:stretch/>
          </p:blipFill>
          <p:spPr>
            <a:xfrm>
              <a:off x="-9293298" y="1124607"/>
              <a:ext cx="5798279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149061-C9A8-8864-A894-610F33F447D3}"/>
                </a:ext>
              </a:extLst>
            </p:cNvPr>
            <p:cNvSpPr/>
            <p:nvPr/>
          </p:nvSpPr>
          <p:spPr>
            <a:xfrm>
              <a:off x="-9293298" y="3615559"/>
              <a:ext cx="5798278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F194DE-2722-A85D-4356-70E28B8A7D6E}"/>
                </a:ext>
              </a:extLst>
            </p:cNvPr>
            <p:cNvSpPr txBox="1"/>
            <p:nvPr/>
          </p:nvSpPr>
          <p:spPr>
            <a:xfrm>
              <a:off x="-9082349" y="4884385"/>
              <a:ext cx="5221401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48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SMCU Season 1 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 phenomenon occurred where the connection of both the human and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æs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got forcibly disconnected. It created a SYNKOUT all over the world.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4651BD-DBF6-B4D7-9F4F-14B528C2382D}"/>
              </a:ext>
            </a:extLst>
          </p:cNvPr>
          <p:cNvGrpSpPr/>
          <p:nvPr/>
        </p:nvGrpSpPr>
        <p:grpSpPr>
          <a:xfrm>
            <a:off x="-3197299" y="1124607"/>
            <a:ext cx="3479145" cy="5312979"/>
            <a:chOff x="-3197299" y="1124607"/>
            <a:chExt cx="3479145" cy="53129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BB32CC-A2BC-C2F4-6941-5C1A3E350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003" r="11163"/>
            <a:stretch/>
          </p:blipFill>
          <p:spPr>
            <a:xfrm>
              <a:off x="-3197297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BD860F-C1A1-00A0-85C6-8F3AA3784C08}"/>
                </a:ext>
              </a:extLst>
            </p:cNvPr>
            <p:cNvSpPr/>
            <p:nvPr/>
          </p:nvSpPr>
          <p:spPr>
            <a:xfrm>
              <a:off x="-3197299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6E2641-662A-B7B3-0D97-420C168F0104}"/>
                </a:ext>
              </a:extLst>
            </p:cNvPr>
            <p:cNvSpPr txBox="1"/>
            <p:nvPr/>
          </p:nvSpPr>
          <p:spPr>
            <a:xfrm>
              <a:off x="-2991119" y="5130607"/>
              <a:ext cx="3103083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Black Mamba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defeats </a:t>
              </a:r>
              <a:r>
                <a:rPr lang="en-GB" sz="1200" dirty="0">
                  <a:solidFill>
                    <a:srgbClr val="FFFFFF"/>
                  </a:solidFill>
                  <a:latin typeface="Archivo Light" pitchFamily="2" charset="77"/>
                  <a:cs typeface="Archivo Light" pitchFamily="2" charset="77"/>
                </a:rPr>
                <a:t>the Black Mamba 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with the use of their individual skills.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075580C-4915-A95B-3445-8B7991015C81}"/>
              </a:ext>
            </a:extLst>
          </p:cNvPr>
          <p:cNvSpPr txBox="1"/>
          <p:nvPr/>
        </p:nvSpPr>
        <p:spPr>
          <a:xfrm>
            <a:off x="2633784" y="215932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u="sng" dirty="0">
                <a:solidFill>
                  <a:schemeClr val="bg1"/>
                </a:solidFill>
                <a:latin typeface="NHL Ducks" panose="02000500000000000000" pitchFamily="2" charset="77"/>
              </a:rPr>
              <a:t>Featured events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D911B-9670-E87F-74B3-1A49B886887A}"/>
              </a:ext>
            </a:extLst>
          </p:cNvPr>
          <p:cNvSpPr txBox="1"/>
          <p:nvPr/>
        </p:nvSpPr>
        <p:spPr>
          <a:xfrm>
            <a:off x="6675697" y="215932"/>
            <a:ext cx="288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alpha val="50000"/>
                  </a:schemeClr>
                </a:solidFill>
                <a:latin typeface="NHL Ducks" panose="02000500000000000000" pitchFamily="2" charset="77"/>
              </a:rPr>
              <a:t>All events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ED03AF-B20E-E0A4-CCC7-CC522F56A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7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espa 에스파 〖Next Level〗POS Teaser - YouTube">
            <a:extLst>
              <a:ext uri="{FF2B5EF4-FFF2-40B4-BE49-F238E27FC236}">
                <a16:creationId xmlns:a16="http://schemas.microsoft.com/office/drawing/2014/main" id="{37C0F964-234F-27BF-0742-1F6BC76B2B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0929AB-FDFF-A561-BD8D-3EAE3B439155}"/>
              </a:ext>
            </a:extLst>
          </p:cNvPr>
          <p:cNvSpPr txBox="1">
            <a:spLocks/>
          </p:cNvSpPr>
          <p:nvPr/>
        </p:nvSpPr>
        <p:spPr>
          <a:xfrm>
            <a:off x="4129881" y="5472312"/>
            <a:ext cx="3932237" cy="424732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NHL Ducks" panose="02000500000000000000" pitchFamily="2" charset="77"/>
                <a:ea typeface="+mj-ea"/>
                <a:cs typeface="+mj-cs"/>
              </a:defRPr>
            </a:lvl1pPr>
          </a:lstStyle>
          <a:p>
            <a:r>
              <a:rPr lang="en-GB" sz="2400" dirty="0"/>
              <a:t>Loading data... </a:t>
            </a:r>
          </a:p>
        </p:txBody>
      </p:sp>
      <p:sp>
        <p:nvSpPr>
          <p:cNvPr id="5" name="Snip Diagonal Corner of Rectangle 4">
            <a:extLst>
              <a:ext uri="{FF2B5EF4-FFF2-40B4-BE49-F238E27FC236}">
                <a16:creationId xmlns:a16="http://schemas.microsoft.com/office/drawing/2014/main" id="{9C186C11-8F4D-6087-B2AE-7990CBC42C8D}"/>
              </a:ext>
            </a:extLst>
          </p:cNvPr>
          <p:cNvSpPr/>
          <p:nvPr/>
        </p:nvSpPr>
        <p:spPr>
          <a:xfrm>
            <a:off x="3793627" y="6048113"/>
            <a:ext cx="4604747" cy="160934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nip Diagonal Corner of Rectangle 5">
            <a:extLst>
              <a:ext uri="{FF2B5EF4-FFF2-40B4-BE49-F238E27FC236}">
                <a16:creationId xmlns:a16="http://schemas.microsoft.com/office/drawing/2014/main" id="{CA1428D4-05A7-EA32-FEA4-E4F6CF999323}"/>
              </a:ext>
            </a:extLst>
          </p:cNvPr>
          <p:cNvSpPr/>
          <p:nvPr/>
        </p:nvSpPr>
        <p:spPr>
          <a:xfrm>
            <a:off x="3793627" y="6048112"/>
            <a:ext cx="4604747" cy="160934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1210344-0B56-665D-7855-76EF4CECE84A}"/>
              </a:ext>
            </a:extLst>
          </p:cNvPr>
          <p:cNvSpPr/>
          <p:nvPr/>
        </p:nvSpPr>
        <p:spPr>
          <a:xfrm>
            <a:off x="3520642" y="5979377"/>
            <a:ext cx="203815" cy="298407"/>
          </a:xfrm>
          <a:custGeom>
            <a:avLst/>
            <a:gdLst>
              <a:gd name="connsiteX0" fmla="*/ 711588 w 1246521"/>
              <a:gd name="connsiteY0" fmla="*/ 972741 h 1246521"/>
              <a:gd name="connsiteX1" fmla="*/ 623261 w 1246521"/>
              <a:gd name="connsiteY1" fmla="*/ 1246522 h 1246521"/>
              <a:gd name="connsiteX2" fmla="*/ 534934 w 1246521"/>
              <a:gd name="connsiteY2" fmla="*/ 972741 h 1246521"/>
              <a:gd name="connsiteX3" fmla="*/ 273781 w 1246521"/>
              <a:gd name="connsiteY3" fmla="*/ 711588 h 1246521"/>
              <a:gd name="connsiteX4" fmla="*/ 0 w 1246521"/>
              <a:gd name="connsiteY4" fmla="*/ 623261 h 1246521"/>
              <a:gd name="connsiteX5" fmla="*/ 273781 w 1246521"/>
              <a:gd name="connsiteY5" fmla="*/ 534934 h 1246521"/>
              <a:gd name="connsiteX6" fmla="*/ 534934 w 1246521"/>
              <a:gd name="connsiteY6" fmla="*/ 273781 h 1246521"/>
              <a:gd name="connsiteX7" fmla="*/ 623261 w 1246521"/>
              <a:gd name="connsiteY7" fmla="*/ 0 h 1246521"/>
              <a:gd name="connsiteX8" fmla="*/ 711588 w 1246521"/>
              <a:gd name="connsiteY8" fmla="*/ 273781 h 1246521"/>
              <a:gd name="connsiteX9" fmla="*/ 972741 w 1246521"/>
              <a:gd name="connsiteY9" fmla="*/ 534934 h 1246521"/>
              <a:gd name="connsiteX10" fmla="*/ 1246522 w 1246521"/>
              <a:gd name="connsiteY10" fmla="*/ 623261 h 1246521"/>
              <a:gd name="connsiteX11" fmla="*/ 972741 w 1246521"/>
              <a:gd name="connsiteY11" fmla="*/ 711588 h 1246521"/>
              <a:gd name="connsiteX12" fmla="*/ 711588 w 1246521"/>
              <a:gd name="connsiteY12" fmla="*/ 972741 h 124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6521" h="1246521">
                <a:moveTo>
                  <a:pt x="711588" y="972741"/>
                </a:moveTo>
                <a:lnTo>
                  <a:pt x="623261" y="1246522"/>
                </a:lnTo>
                <a:lnTo>
                  <a:pt x="534934" y="972741"/>
                </a:lnTo>
                <a:cubicBezTo>
                  <a:pt x="494865" y="848748"/>
                  <a:pt x="397774" y="751658"/>
                  <a:pt x="273781" y="711588"/>
                </a:cubicBezTo>
                <a:lnTo>
                  <a:pt x="0" y="623261"/>
                </a:lnTo>
                <a:lnTo>
                  <a:pt x="273781" y="534934"/>
                </a:lnTo>
                <a:cubicBezTo>
                  <a:pt x="397774" y="494865"/>
                  <a:pt x="494864" y="397774"/>
                  <a:pt x="534934" y="273781"/>
                </a:cubicBezTo>
                <a:lnTo>
                  <a:pt x="623261" y="0"/>
                </a:lnTo>
                <a:lnTo>
                  <a:pt x="711588" y="273781"/>
                </a:lnTo>
                <a:cubicBezTo>
                  <a:pt x="751657" y="397774"/>
                  <a:pt x="848748" y="494863"/>
                  <a:pt x="972741" y="534934"/>
                </a:cubicBezTo>
                <a:lnTo>
                  <a:pt x="1246522" y="623261"/>
                </a:lnTo>
                <a:lnTo>
                  <a:pt x="972741" y="711588"/>
                </a:lnTo>
                <a:cubicBezTo>
                  <a:pt x="848748" y="752192"/>
                  <a:pt x="751658" y="849287"/>
                  <a:pt x="711588" y="972741"/>
                </a:cubicBezTo>
                <a:close/>
              </a:path>
            </a:pathLst>
          </a:custGeom>
          <a:solidFill>
            <a:schemeClr val="bg1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F85BD48-2D3E-F167-9E70-6C62784565E2}"/>
              </a:ext>
            </a:extLst>
          </p:cNvPr>
          <p:cNvSpPr/>
          <p:nvPr/>
        </p:nvSpPr>
        <p:spPr>
          <a:xfrm rot="10800000">
            <a:off x="8467544" y="5979376"/>
            <a:ext cx="203815" cy="298407"/>
          </a:xfrm>
          <a:custGeom>
            <a:avLst/>
            <a:gdLst>
              <a:gd name="connsiteX0" fmla="*/ 711588 w 1246521"/>
              <a:gd name="connsiteY0" fmla="*/ 972741 h 1246521"/>
              <a:gd name="connsiteX1" fmla="*/ 623261 w 1246521"/>
              <a:gd name="connsiteY1" fmla="*/ 1246522 h 1246521"/>
              <a:gd name="connsiteX2" fmla="*/ 534934 w 1246521"/>
              <a:gd name="connsiteY2" fmla="*/ 972741 h 1246521"/>
              <a:gd name="connsiteX3" fmla="*/ 273781 w 1246521"/>
              <a:gd name="connsiteY3" fmla="*/ 711588 h 1246521"/>
              <a:gd name="connsiteX4" fmla="*/ 0 w 1246521"/>
              <a:gd name="connsiteY4" fmla="*/ 623261 h 1246521"/>
              <a:gd name="connsiteX5" fmla="*/ 273781 w 1246521"/>
              <a:gd name="connsiteY5" fmla="*/ 534934 h 1246521"/>
              <a:gd name="connsiteX6" fmla="*/ 534934 w 1246521"/>
              <a:gd name="connsiteY6" fmla="*/ 273781 h 1246521"/>
              <a:gd name="connsiteX7" fmla="*/ 623261 w 1246521"/>
              <a:gd name="connsiteY7" fmla="*/ 0 h 1246521"/>
              <a:gd name="connsiteX8" fmla="*/ 711588 w 1246521"/>
              <a:gd name="connsiteY8" fmla="*/ 273781 h 1246521"/>
              <a:gd name="connsiteX9" fmla="*/ 972741 w 1246521"/>
              <a:gd name="connsiteY9" fmla="*/ 534934 h 1246521"/>
              <a:gd name="connsiteX10" fmla="*/ 1246522 w 1246521"/>
              <a:gd name="connsiteY10" fmla="*/ 623261 h 1246521"/>
              <a:gd name="connsiteX11" fmla="*/ 972741 w 1246521"/>
              <a:gd name="connsiteY11" fmla="*/ 711588 h 1246521"/>
              <a:gd name="connsiteX12" fmla="*/ 711588 w 1246521"/>
              <a:gd name="connsiteY12" fmla="*/ 972741 h 124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6521" h="1246521">
                <a:moveTo>
                  <a:pt x="711588" y="972741"/>
                </a:moveTo>
                <a:lnTo>
                  <a:pt x="623261" y="1246522"/>
                </a:lnTo>
                <a:lnTo>
                  <a:pt x="534934" y="972741"/>
                </a:lnTo>
                <a:cubicBezTo>
                  <a:pt x="494865" y="848748"/>
                  <a:pt x="397774" y="751658"/>
                  <a:pt x="273781" y="711588"/>
                </a:cubicBezTo>
                <a:lnTo>
                  <a:pt x="0" y="623261"/>
                </a:lnTo>
                <a:lnTo>
                  <a:pt x="273781" y="534934"/>
                </a:lnTo>
                <a:cubicBezTo>
                  <a:pt x="397774" y="494865"/>
                  <a:pt x="494864" y="397774"/>
                  <a:pt x="534934" y="273781"/>
                </a:cubicBezTo>
                <a:lnTo>
                  <a:pt x="623261" y="0"/>
                </a:lnTo>
                <a:lnTo>
                  <a:pt x="711588" y="273781"/>
                </a:lnTo>
                <a:cubicBezTo>
                  <a:pt x="751657" y="397774"/>
                  <a:pt x="848748" y="494863"/>
                  <a:pt x="972741" y="534934"/>
                </a:cubicBezTo>
                <a:lnTo>
                  <a:pt x="1246522" y="623261"/>
                </a:lnTo>
                <a:lnTo>
                  <a:pt x="972741" y="711588"/>
                </a:lnTo>
                <a:cubicBezTo>
                  <a:pt x="848748" y="752192"/>
                  <a:pt x="751658" y="849287"/>
                  <a:pt x="711588" y="972741"/>
                </a:cubicBezTo>
                <a:close/>
              </a:path>
            </a:pathLst>
          </a:custGeom>
          <a:solidFill>
            <a:schemeClr val="bg1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67A5C3-266E-8839-944D-F1385C03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:a16="http://schemas.microsoft.com/office/drawing/2014/main" xmlns:a14="http://schemas.microsoft.com/office/drawing/2010/main"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on a motorcycle&#10;&#10;Description automatically generated with medium confidence">
            <a:extLst>
              <a:ext uri="{FF2B5EF4-FFF2-40B4-BE49-F238E27FC236}">
                <a16:creationId xmlns:a16="http://schemas.microsoft.com/office/drawing/2014/main" id="{238927A0-5DC8-01E8-05F7-2AB26800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4" t="15667" r="15197" b="50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185A-F61B-CED2-8EF2-FAF096B16829}"/>
              </a:ext>
            </a:extLst>
          </p:cNvPr>
          <p:cNvSpPr/>
          <p:nvPr/>
        </p:nvSpPr>
        <p:spPr>
          <a:xfrm rot="5400000">
            <a:off x="-518533" y="518530"/>
            <a:ext cx="6858003" cy="5820940"/>
          </a:xfrm>
          <a:prstGeom prst="rect">
            <a:avLst/>
          </a:prstGeom>
          <a:gradFill>
            <a:gsLst>
              <a:gs pos="0">
                <a:schemeClr val="tx1">
                  <a:alpha val="3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5D4A8-B082-93E1-1EDB-A2D2B8779EA3}"/>
              </a:ext>
            </a:extLst>
          </p:cNvPr>
          <p:cNvSpPr txBox="1"/>
          <p:nvPr/>
        </p:nvSpPr>
        <p:spPr>
          <a:xfrm>
            <a:off x="459633" y="443260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Leaderboard</a:t>
            </a:r>
            <a:endParaRPr lang="en-GB" sz="2400" dirty="0">
              <a:solidFill>
                <a:schemeClr val="bg1"/>
              </a:solidFill>
              <a:effectLst>
                <a:outerShdw blurRad="76200" algn="ctr" rotWithShape="0">
                  <a:prstClr val="black">
                    <a:alpha val="40000"/>
                  </a:prstClr>
                </a:outerShdw>
              </a:effectLst>
              <a:latin typeface="NHL Ducks" panose="02000500000000000000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2D338-7E1B-9DD1-DB2E-56B398187331}"/>
              </a:ext>
            </a:extLst>
          </p:cNvPr>
          <p:cNvSpPr txBox="1"/>
          <p:nvPr/>
        </p:nvSpPr>
        <p:spPr>
          <a:xfrm>
            <a:off x="459633" y="482897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D160D-53E9-174A-4ECA-1A2FC3672783}"/>
              </a:ext>
            </a:extLst>
          </p:cNvPr>
          <p:cNvSpPr txBox="1"/>
          <p:nvPr/>
        </p:nvSpPr>
        <p:spPr>
          <a:xfrm>
            <a:off x="459633" y="5225355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Option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20A56-E39E-278E-B7F2-E9843E30B466}"/>
              </a:ext>
            </a:extLst>
          </p:cNvPr>
          <p:cNvSpPr txBox="1"/>
          <p:nvPr/>
        </p:nvSpPr>
        <p:spPr>
          <a:xfrm>
            <a:off x="459633" y="562173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Exit game</a:t>
            </a:r>
          </a:p>
        </p:txBody>
      </p:sp>
      <p:sp>
        <p:nvSpPr>
          <p:cNvPr id="22" name="TextBox 2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237079FB-934D-88D8-581A-33EF121A4CF2}"/>
              </a:ext>
            </a:extLst>
          </p:cNvPr>
          <p:cNvSpPr txBox="1"/>
          <p:nvPr/>
        </p:nvSpPr>
        <p:spPr>
          <a:xfrm>
            <a:off x="459633" y="1607283"/>
            <a:ext cx="2776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train</a:t>
            </a:r>
          </a:p>
        </p:txBody>
      </p:sp>
      <p:sp>
        <p:nvSpPr>
          <p:cNvPr id="23" name="TextBox 22">
            <a:hlinkHover r:id="rId5" action="ppaction://hlinksldjump"/>
            <a:extLst>
              <a:ext uri="{FF2B5EF4-FFF2-40B4-BE49-F238E27FC236}">
                <a16:creationId xmlns:a16="http://schemas.microsoft.com/office/drawing/2014/main" id="{4A11EBEC-A854-6148-E2F5-352D00DE7283}"/>
              </a:ext>
            </a:extLst>
          </p:cNvPr>
          <p:cNvSpPr txBox="1"/>
          <p:nvPr/>
        </p:nvSpPr>
        <p:spPr>
          <a:xfrm>
            <a:off x="459633" y="2448096"/>
            <a:ext cx="5620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Ae gallery</a:t>
            </a:r>
          </a:p>
        </p:txBody>
      </p:sp>
      <p:sp>
        <p:nvSpPr>
          <p:cNvPr id="24" name="TextBox 23">
            <a:hlinkClick r:id="rId6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2A10568F-A3B0-25A2-46EB-B815E9BC58E8}"/>
              </a:ext>
            </a:extLst>
          </p:cNvPr>
          <p:cNvSpPr txBox="1"/>
          <p:nvPr/>
        </p:nvSpPr>
        <p:spPr>
          <a:xfrm>
            <a:off x="459633" y="3288909"/>
            <a:ext cx="2576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Shop</a:t>
            </a:r>
          </a:p>
        </p:txBody>
      </p:sp>
      <p:sp>
        <p:nvSpPr>
          <p:cNvPr id="2" name="TextBox 1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BD4A7A33-F0CC-EF59-D3C1-7F54AF08FC74}"/>
              </a:ext>
            </a:extLst>
          </p:cNvPr>
          <p:cNvSpPr txBox="1"/>
          <p:nvPr/>
        </p:nvSpPr>
        <p:spPr>
          <a:xfrm>
            <a:off x="459633" y="766470"/>
            <a:ext cx="2579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Play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237C3DF-58CA-6764-8071-ECE8A46E170F}"/>
              </a:ext>
            </a:extLst>
          </p:cNvPr>
          <p:cNvSpPr/>
          <p:nvPr/>
        </p:nvSpPr>
        <p:spPr>
          <a:xfrm rot="5400000">
            <a:off x="-2272027" y="-1320167"/>
            <a:ext cx="1826227" cy="9105029"/>
          </a:xfrm>
          <a:prstGeom prst="triangl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189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98B0-8CE1-1847-638D-6F322A5D7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on a motorcycle&#10;&#10;Description automatically generated with medium confidence">
            <a:extLst>
              <a:ext uri="{FF2B5EF4-FFF2-40B4-BE49-F238E27FC236}">
                <a16:creationId xmlns:a16="http://schemas.microsoft.com/office/drawing/2014/main" id="{238927A0-5DC8-01E8-05F7-2AB26800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665" t="16346" r="15318" b="50798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185A-F61B-CED2-8EF2-FAF096B16829}"/>
              </a:ext>
            </a:extLst>
          </p:cNvPr>
          <p:cNvSpPr/>
          <p:nvPr/>
        </p:nvSpPr>
        <p:spPr>
          <a:xfrm rot="5400000">
            <a:off x="-518533" y="518530"/>
            <a:ext cx="6858003" cy="5820940"/>
          </a:xfrm>
          <a:prstGeom prst="rect">
            <a:avLst/>
          </a:prstGeom>
          <a:gradFill>
            <a:gsLst>
              <a:gs pos="0">
                <a:schemeClr val="tx1">
                  <a:alpha val="3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5D4A8-B082-93E1-1EDB-A2D2B8779EA3}"/>
              </a:ext>
            </a:extLst>
          </p:cNvPr>
          <p:cNvSpPr txBox="1"/>
          <p:nvPr/>
        </p:nvSpPr>
        <p:spPr>
          <a:xfrm>
            <a:off x="459633" y="443260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Leaderboard</a:t>
            </a:r>
            <a:endParaRPr lang="en-GB" sz="2400" dirty="0">
              <a:solidFill>
                <a:schemeClr val="bg1"/>
              </a:solidFill>
              <a:effectLst>
                <a:outerShdw blurRad="76200" algn="ctr" rotWithShape="0">
                  <a:prstClr val="black">
                    <a:alpha val="40000"/>
                  </a:prstClr>
                </a:outerShdw>
              </a:effectLst>
              <a:latin typeface="NHL Ducks" panose="02000500000000000000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2D338-7E1B-9DD1-DB2E-56B398187331}"/>
              </a:ext>
            </a:extLst>
          </p:cNvPr>
          <p:cNvSpPr txBox="1"/>
          <p:nvPr/>
        </p:nvSpPr>
        <p:spPr>
          <a:xfrm>
            <a:off x="459633" y="482897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D160D-53E9-174A-4ECA-1A2FC3672783}"/>
              </a:ext>
            </a:extLst>
          </p:cNvPr>
          <p:cNvSpPr txBox="1"/>
          <p:nvPr/>
        </p:nvSpPr>
        <p:spPr>
          <a:xfrm>
            <a:off x="459633" y="5225355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Option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20A56-E39E-278E-B7F2-E9843E30B466}"/>
              </a:ext>
            </a:extLst>
          </p:cNvPr>
          <p:cNvSpPr txBox="1"/>
          <p:nvPr/>
        </p:nvSpPr>
        <p:spPr>
          <a:xfrm>
            <a:off x="459633" y="5621731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Exit game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2244B5D4-6F5C-F81F-6AB0-7EAE8F077C34}"/>
              </a:ext>
            </a:extLst>
          </p:cNvPr>
          <p:cNvSpPr/>
          <p:nvPr/>
        </p:nvSpPr>
        <p:spPr>
          <a:xfrm rot="5400000">
            <a:off x="3305374" y="-1320167"/>
            <a:ext cx="1372071" cy="9105029"/>
          </a:xfrm>
          <a:prstGeom prst="triangl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80975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hlinkClick r:id="rId4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5C0A0DB5-3B75-5E3A-E7D4-E3E8F692F562}"/>
              </a:ext>
            </a:extLst>
          </p:cNvPr>
          <p:cNvSpPr txBox="1"/>
          <p:nvPr/>
        </p:nvSpPr>
        <p:spPr>
          <a:xfrm>
            <a:off x="459633" y="766470"/>
            <a:ext cx="2579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Play</a:t>
            </a:r>
          </a:p>
        </p:txBody>
      </p:sp>
      <p:sp>
        <p:nvSpPr>
          <p:cNvPr id="22" name="TextBox 21">
            <a:hlinkClick r:id="rId5" action="ppaction://hlinksldjump"/>
            <a:hlinkHover r:id="rId5" action="ppaction://hlinksldjump"/>
            <a:extLst>
              <a:ext uri="{FF2B5EF4-FFF2-40B4-BE49-F238E27FC236}">
                <a16:creationId xmlns:a16="http://schemas.microsoft.com/office/drawing/2014/main" id="{237079FB-934D-88D8-581A-33EF121A4CF2}"/>
              </a:ext>
            </a:extLst>
          </p:cNvPr>
          <p:cNvSpPr txBox="1"/>
          <p:nvPr/>
        </p:nvSpPr>
        <p:spPr>
          <a:xfrm>
            <a:off x="459633" y="1607283"/>
            <a:ext cx="2776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train</a:t>
            </a:r>
          </a:p>
        </p:txBody>
      </p:sp>
      <p:sp>
        <p:nvSpPr>
          <p:cNvPr id="23" name="TextBox 22">
            <a:hlinkHover r:id="rId6" action="ppaction://hlinksldjump"/>
            <a:extLst>
              <a:ext uri="{FF2B5EF4-FFF2-40B4-BE49-F238E27FC236}">
                <a16:creationId xmlns:a16="http://schemas.microsoft.com/office/drawing/2014/main" id="{4A11EBEC-A854-6148-E2F5-352D00DE7283}"/>
              </a:ext>
            </a:extLst>
          </p:cNvPr>
          <p:cNvSpPr txBox="1"/>
          <p:nvPr/>
        </p:nvSpPr>
        <p:spPr>
          <a:xfrm>
            <a:off x="789210" y="2448096"/>
            <a:ext cx="5620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ae gallery</a:t>
            </a:r>
          </a:p>
        </p:txBody>
      </p:sp>
      <p:sp>
        <p:nvSpPr>
          <p:cNvPr id="24" name="TextBox 23">
            <a:hlinkClick r:id="rId7" action="ppaction://hlinksldjump"/>
            <a:hlinkHover r:id="rId7" action="ppaction://hlinksldjump"/>
            <a:extLst>
              <a:ext uri="{FF2B5EF4-FFF2-40B4-BE49-F238E27FC236}">
                <a16:creationId xmlns:a16="http://schemas.microsoft.com/office/drawing/2014/main" id="{2A10568F-A3B0-25A2-46EB-B815E9BC58E8}"/>
              </a:ext>
            </a:extLst>
          </p:cNvPr>
          <p:cNvSpPr txBox="1"/>
          <p:nvPr/>
        </p:nvSpPr>
        <p:spPr>
          <a:xfrm>
            <a:off x="459633" y="3288909"/>
            <a:ext cx="2576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40000"/>
                    </a:prstClr>
                  </a:outerShdw>
                </a:effectLst>
                <a:latin typeface="NHL Ducks" panose="02000500000000000000" pitchFamily="2" charset="77"/>
              </a:rPr>
              <a:t>Shop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76DF72-C68F-CED5-2918-E723E1FA2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4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ky, outdoor, person&#10;&#10;Description automatically generated">
            <a:extLst>
              <a:ext uri="{FF2B5EF4-FFF2-40B4-BE49-F238E27FC236}">
                <a16:creationId xmlns:a16="http://schemas.microsoft.com/office/drawing/2014/main" id="{4717B632-8C07-514E-FFE0-935F344D3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844" r="25523" b="24020"/>
          <a:stretch/>
        </p:blipFill>
        <p:spPr>
          <a:xfrm>
            <a:off x="0" y="0"/>
            <a:ext cx="12192000" cy="6858000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C2A5A5-1605-2B9D-BC4C-25E352EABD4C}"/>
              </a:ext>
            </a:extLst>
          </p:cNvPr>
          <p:cNvSpPr/>
          <p:nvPr/>
        </p:nvSpPr>
        <p:spPr>
          <a:xfrm rot="5400000">
            <a:off x="27935" y="-26927"/>
            <a:ext cx="6856991" cy="6912865"/>
          </a:xfrm>
          <a:prstGeom prst="rect">
            <a:avLst/>
          </a:prstGeom>
          <a:gradFill>
            <a:gsLst>
              <a:gs pos="0">
                <a:srgbClr val="647396">
                  <a:alpha val="63931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7941E-B49E-A442-3384-A7A4C14FB026}"/>
              </a:ext>
            </a:extLst>
          </p:cNvPr>
          <p:cNvSpPr txBox="1"/>
          <p:nvPr/>
        </p:nvSpPr>
        <p:spPr>
          <a:xfrm>
            <a:off x="1429788" y="559076"/>
            <a:ext cx="47371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/>
                </a:solidFill>
                <a:latin typeface="NHL Ducks" panose="02000500000000000000" pitchFamily="2" charset="77"/>
              </a:rPr>
              <a:t>KARINA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50AEA-25CF-E2A1-46A9-D5849B3EC406}"/>
              </a:ext>
            </a:extLst>
          </p:cNvPr>
          <p:cNvSpPr txBox="1"/>
          <p:nvPr/>
        </p:nvSpPr>
        <p:spPr>
          <a:xfrm>
            <a:off x="593765" y="595870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ROCKET PUNCHER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A29EC-A75F-EB8E-AC17-0732F3424ED6}"/>
              </a:ext>
            </a:extLst>
          </p:cNvPr>
          <p:cNvSpPr txBox="1"/>
          <p:nvPr/>
        </p:nvSpPr>
        <p:spPr>
          <a:xfrm>
            <a:off x="593765" y="2092381"/>
            <a:ext cx="67606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Tank</a:t>
            </a:r>
          </a:p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Tanks able to withstand enemy assaults. Kitted with shields, crowd-control devices, and high health pools, tanks excel at holding or pushing objectives with allies.</a:t>
            </a:r>
            <a:b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</a:br>
            <a:endParaRPr lang="en-GB" sz="1400" dirty="0">
              <a:solidFill>
                <a:schemeClr val="bg1"/>
              </a:solidFill>
              <a:latin typeface="Archivo Light" pitchFamily="2" charset="77"/>
              <a:cs typeface="Archivo Light" pitchFamily="2" charset="77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AFF3D6-EC01-A91F-C789-0F5A1B54E2EA}"/>
              </a:ext>
            </a:extLst>
          </p:cNvPr>
          <p:cNvGrpSpPr/>
          <p:nvPr/>
        </p:nvGrpSpPr>
        <p:grpSpPr>
          <a:xfrm>
            <a:off x="593766" y="3198948"/>
            <a:ext cx="3143348" cy="509268"/>
            <a:chOff x="593765" y="3481252"/>
            <a:chExt cx="3477795" cy="509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C9B2E-C546-7C03-2131-D6277424634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Damage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41C872B-A334-CD13-26A3-6B9F326CE16E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C70A5FD-1368-CDA8-0038-7BB8FE1321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7C0DD22-538A-1B20-F057-87DA4613AE5A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9E8D46-03EC-9826-80F5-EDA914AFF3A4}"/>
              </a:ext>
            </a:extLst>
          </p:cNvPr>
          <p:cNvGrpSpPr/>
          <p:nvPr/>
        </p:nvGrpSpPr>
        <p:grpSpPr>
          <a:xfrm>
            <a:off x="593766" y="3812902"/>
            <a:ext cx="3143348" cy="509268"/>
            <a:chOff x="593765" y="3481252"/>
            <a:chExt cx="3477794" cy="509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6BBA3-2C85-CB78-F68B-4F9AE17580E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Toughness</a:t>
              </a: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4F11C9CB-DAF8-BB9E-0140-DA9933412496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84E52E7-3FF0-EC0C-0FB0-96BF5C6CF8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FAB3AFAD-D483-8075-4544-6B89CBE3044E}"/>
                </a:ext>
              </a:extLst>
            </p:cNvPr>
            <p:cNvSpPr/>
            <p:nvPr/>
          </p:nvSpPr>
          <p:spPr>
            <a:xfrm>
              <a:off x="2919988" y="3856243"/>
              <a:ext cx="1151571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7DC18A-4770-B041-E508-ED2CD95CD144}"/>
              </a:ext>
            </a:extLst>
          </p:cNvPr>
          <p:cNvGrpSpPr/>
          <p:nvPr/>
        </p:nvGrpSpPr>
        <p:grpSpPr>
          <a:xfrm>
            <a:off x="593766" y="4426856"/>
            <a:ext cx="3143348" cy="509268"/>
            <a:chOff x="593765" y="3481252"/>
            <a:chExt cx="3477795" cy="5092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99CF3D-FA5F-9117-3029-0BA0054A302C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Speed</a:t>
              </a: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8690E1D9-B94B-3EAF-FAE8-BA6E76807123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8B233F1-F90A-07C9-72C6-B8B36404EDB5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65C40B1B-208F-8CFC-70B3-2A842D73474C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C8B0F0-D069-069F-7115-297ECE9047FD}"/>
              </a:ext>
            </a:extLst>
          </p:cNvPr>
          <p:cNvGrpSpPr/>
          <p:nvPr/>
        </p:nvGrpSpPr>
        <p:grpSpPr>
          <a:xfrm>
            <a:off x="593766" y="5040810"/>
            <a:ext cx="3143348" cy="509268"/>
            <a:chOff x="593765" y="3481252"/>
            <a:chExt cx="3477795" cy="50926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39A265-DA67-B07A-E74E-3DD1E59081C0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Utility</a:t>
              </a:r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CF87DC0B-CB9C-1217-60C2-3B4DF829B0A8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F3FAD8E7-DFF0-F419-B708-38214F02F19D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BF121460-DC02-A0C5-DBA3-891D2BDE3D15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2" name="Freeform 61">
            <a:extLst>
              <a:ext uri="{FF2B5EF4-FFF2-40B4-BE49-F238E27FC236}">
                <a16:creationId xmlns:a16="http://schemas.microsoft.com/office/drawing/2014/main" id="{4B9F5BCE-2139-E923-FFFC-BD82CE5CF25D}"/>
              </a:ext>
            </a:extLst>
          </p:cNvPr>
          <p:cNvSpPr/>
          <p:nvPr/>
        </p:nvSpPr>
        <p:spPr>
          <a:xfrm>
            <a:off x="9508406" y="6053070"/>
            <a:ext cx="1657679" cy="290391"/>
          </a:xfrm>
          <a:custGeom>
            <a:avLst/>
            <a:gdLst>
              <a:gd name="connsiteX0" fmla="*/ 0 w 1346200"/>
              <a:gd name="connsiteY0" fmla="*/ 9525 h 177800"/>
              <a:gd name="connsiteX1" fmla="*/ 6350 w 1346200"/>
              <a:gd name="connsiteY1" fmla="*/ 177800 h 177800"/>
              <a:gd name="connsiteX2" fmla="*/ 1190625 w 1346200"/>
              <a:gd name="connsiteY2" fmla="*/ 171450 h 177800"/>
              <a:gd name="connsiteX3" fmla="*/ 1346200 w 1346200"/>
              <a:gd name="connsiteY3" fmla="*/ 0 h 177800"/>
              <a:gd name="connsiteX4" fmla="*/ 0 w 1346200"/>
              <a:gd name="connsiteY4" fmla="*/ 9525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200" h="177800">
                <a:moveTo>
                  <a:pt x="0" y="9525"/>
                </a:moveTo>
                <a:lnTo>
                  <a:pt x="6350" y="177800"/>
                </a:lnTo>
                <a:lnTo>
                  <a:pt x="1190625" y="171450"/>
                </a:lnTo>
                <a:lnTo>
                  <a:pt x="1346200" y="0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A1F074-58D1-9084-B8C5-ADDA93947947}"/>
              </a:ext>
            </a:extLst>
          </p:cNvPr>
          <p:cNvSpPr/>
          <p:nvPr/>
        </p:nvSpPr>
        <p:spPr>
          <a:xfrm>
            <a:off x="9508406" y="3429000"/>
            <a:ext cx="2030792" cy="2687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8F5637C-51D5-9F16-FA8A-DB59F5A5E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7227" y="3227977"/>
            <a:ext cx="2672382" cy="333627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AB85694-6BEA-C1D9-E0D6-51BFE0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3418" y="1203879"/>
            <a:ext cx="720102" cy="67542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106FC1C-37BD-A8E1-1FCE-69E2A0CDD1AA}"/>
              </a:ext>
            </a:extLst>
          </p:cNvPr>
          <p:cNvGrpSpPr/>
          <p:nvPr/>
        </p:nvGrpSpPr>
        <p:grpSpPr>
          <a:xfrm>
            <a:off x="659082" y="6116098"/>
            <a:ext cx="1630808" cy="419126"/>
            <a:chOff x="1652142" y="6219799"/>
            <a:chExt cx="1630808" cy="41912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22A2541-730D-9095-A460-48D0D756CF86}"/>
                </a:ext>
              </a:extLst>
            </p:cNvPr>
            <p:cNvSpPr/>
            <p:nvPr/>
          </p:nvSpPr>
          <p:spPr>
            <a:xfrm>
              <a:off x="1683053" y="6249067"/>
              <a:ext cx="1572510" cy="357047"/>
            </a:xfrm>
            <a:prstGeom prst="rect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Select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0894FB-DF77-E6C2-DA9A-3614AFFAAC6A}"/>
                </a:ext>
              </a:extLst>
            </p:cNvPr>
            <p:cNvSpPr/>
            <p:nvPr/>
          </p:nvSpPr>
          <p:spPr>
            <a:xfrm>
              <a:off x="1652142" y="6219799"/>
              <a:ext cx="1630808" cy="4191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05645652-DCD9-61B2-6CAD-46FC65BC98D6}"/>
              </a:ext>
            </a:extLst>
          </p:cNvPr>
          <p:cNvSpPr/>
          <p:nvPr/>
        </p:nvSpPr>
        <p:spPr>
          <a:xfrm>
            <a:off x="4491782" y="5635789"/>
            <a:ext cx="901338" cy="90133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6F5FA5-FE37-24C3-0474-9C2BCF7122FE}"/>
              </a:ext>
            </a:extLst>
          </p:cNvPr>
          <p:cNvSpPr/>
          <p:nvPr/>
        </p:nvSpPr>
        <p:spPr>
          <a:xfrm>
            <a:off x="5478045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8F8CED-D6B6-EE14-CAB2-7DEBA8D92DAB}"/>
              </a:ext>
            </a:extLst>
          </p:cNvPr>
          <p:cNvSpPr/>
          <p:nvPr/>
        </p:nvSpPr>
        <p:spPr>
          <a:xfrm>
            <a:off x="6464308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58046B2-1444-82C0-B7C0-E563F4577664}"/>
              </a:ext>
            </a:extLst>
          </p:cNvPr>
          <p:cNvSpPr/>
          <p:nvPr/>
        </p:nvSpPr>
        <p:spPr>
          <a:xfrm>
            <a:off x="745057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02C5024-9F78-9426-2B99-B292BA74493A}"/>
              </a:ext>
            </a:extLst>
          </p:cNvPr>
          <p:cNvSpPr/>
          <p:nvPr/>
        </p:nvSpPr>
        <p:spPr>
          <a:xfrm>
            <a:off x="4530890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DFE5BDF-8F4A-A36A-0967-19557463AD42}"/>
              </a:ext>
            </a:extLst>
          </p:cNvPr>
          <p:cNvSpPr/>
          <p:nvPr/>
        </p:nvSpPr>
        <p:spPr>
          <a:xfrm>
            <a:off x="5517318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3B2363-C732-3C9A-A0A9-A17C107E7645}"/>
              </a:ext>
            </a:extLst>
          </p:cNvPr>
          <p:cNvSpPr/>
          <p:nvPr/>
        </p:nvSpPr>
        <p:spPr>
          <a:xfrm>
            <a:off x="6503499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80F7F2-A8C2-51C1-A239-0AAA23AE4538}"/>
              </a:ext>
            </a:extLst>
          </p:cNvPr>
          <p:cNvSpPr/>
          <p:nvPr/>
        </p:nvSpPr>
        <p:spPr>
          <a:xfrm>
            <a:off x="7489927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7" name="Picture 76" descr="A picture containing person, person, clothing, dress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F07C933-31AF-7E20-B049-9B6EB6234E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371" t="8709" r="29812" b="66745"/>
          <a:stretch/>
        </p:blipFill>
        <p:spPr>
          <a:xfrm>
            <a:off x="4530890" y="5676077"/>
            <a:ext cx="822792" cy="822792"/>
          </a:xfrm>
          <a:prstGeom prst="rect">
            <a:avLst/>
          </a:prstGeom>
        </p:spPr>
      </p:pic>
      <p:pic>
        <p:nvPicPr>
          <p:cNvPr id="78" name="Picture 77">
            <a:hlinkClick r:id="rId9" action="ppaction://hlinksldjump"/>
            <a:extLst>
              <a:ext uri="{FF2B5EF4-FFF2-40B4-BE49-F238E27FC236}">
                <a16:creationId xmlns:a16="http://schemas.microsoft.com/office/drawing/2014/main" id="{92C8A371-DAD4-73D4-4C46-6769A16519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0"/>
          </a:blip>
          <a:srcRect l="32725" t="30134" r="26078" b="42401"/>
          <a:stretch/>
        </p:blipFill>
        <p:spPr>
          <a:xfrm>
            <a:off x="5517318" y="5675062"/>
            <a:ext cx="822792" cy="822792"/>
          </a:xfrm>
          <a:prstGeom prst="rect">
            <a:avLst/>
          </a:prstGeom>
        </p:spPr>
      </p:pic>
      <p:pic>
        <p:nvPicPr>
          <p:cNvPr id="79" name="Picture 78">
            <a:hlinkClick r:id="rId11" action="ppaction://hlinksldjump"/>
            <a:extLst>
              <a:ext uri="{FF2B5EF4-FFF2-40B4-BE49-F238E27FC236}">
                <a16:creationId xmlns:a16="http://schemas.microsoft.com/office/drawing/2014/main" id="{F65AF949-C213-CC27-E012-646A4911B16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70000"/>
          </a:blip>
          <a:srcRect l="35486" t="10305" r="46108" b="62085"/>
          <a:stretch/>
        </p:blipFill>
        <p:spPr>
          <a:xfrm>
            <a:off x="6503581" y="5675062"/>
            <a:ext cx="822792" cy="822792"/>
          </a:xfrm>
          <a:prstGeom prst="rect">
            <a:avLst/>
          </a:prstGeom>
        </p:spPr>
      </p:pic>
      <p:pic>
        <p:nvPicPr>
          <p:cNvPr id="80" name="Picture 79">
            <a:hlinkClick r:id="rId13" action="ppaction://hlinksldjump"/>
            <a:extLst>
              <a:ext uri="{FF2B5EF4-FFF2-40B4-BE49-F238E27FC236}">
                <a16:creationId xmlns:a16="http://schemas.microsoft.com/office/drawing/2014/main" id="{B02E7DDE-BC65-A373-74E4-48A64C0937D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70000"/>
          </a:blip>
          <a:srcRect l="32934" t="14994" r="39593" b="66690"/>
          <a:stretch/>
        </p:blipFill>
        <p:spPr>
          <a:xfrm>
            <a:off x="7489845" y="5675062"/>
            <a:ext cx="822792" cy="8227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E2A0D2-299E-4095-8487-71DCC810EF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  <p:pic>
        <p:nvPicPr>
          <p:cNvPr id="16" name="Picture 15" descr="A picture containing footwear&#10;&#10;Description automatically generated">
            <a:extLst>
              <a:ext uri="{FF2B5EF4-FFF2-40B4-BE49-F238E27FC236}">
                <a16:creationId xmlns:a16="http://schemas.microsoft.com/office/drawing/2014/main" id="{C8E0AD85-E2D7-6261-5CBA-0534C98B7A9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014" r="13923"/>
          <a:stretch/>
        </p:blipFill>
        <p:spPr>
          <a:xfrm>
            <a:off x="9545447" y="3546957"/>
            <a:ext cx="1905386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svg="http://schemas.microsoft.com/office/drawing/2016/SVG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29" descr="A picture containing sky, outdoor, person, mountain&#10;&#10;Description automatically generated">
            <a:extLst>
              <a:ext uri="{FF2B5EF4-FFF2-40B4-BE49-F238E27FC236}">
                <a16:creationId xmlns:a16="http://schemas.microsoft.com/office/drawing/2014/main" id="{80813C75-28E3-164A-0E12-06549C258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t="6403" r="22642" b="28326"/>
          <a:stretch/>
        </p:blipFill>
        <p:spPr>
          <a:xfrm>
            <a:off x="0" y="0"/>
            <a:ext cx="12192000" cy="6858000"/>
          </a:xfr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EBFB5C4-09EE-94F6-72B3-70F5BBA243E9}"/>
              </a:ext>
            </a:extLst>
          </p:cNvPr>
          <p:cNvSpPr/>
          <p:nvPr/>
        </p:nvSpPr>
        <p:spPr>
          <a:xfrm rot="5400000">
            <a:off x="27935" y="-26927"/>
            <a:ext cx="6856991" cy="6912865"/>
          </a:xfrm>
          <a:prstGeom prst="rect">
            <a:avLst/>
          </a:prstGeom>
          <a:gradFill>
            <a:gsLst>
              <a:gs pos="0">
                <a:srgbClr val="647396">
                  <a:alpha val="63931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7941E-B49E-A442-3384-A7A4C14FB026}"/>
              </a:ext>
            </a:extLst>
          </p:cNvPr>
          <p:cNvSpPr txBox="1"/>
          <p:nvPr/>
        </p:nvSpPr>
        <p:spPr>
          <a:xfrm>
            <a:off x="1429788" y="559076"/>
            <a:ext cx="47179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/>
                </a:solidFill>
                <a:latin typeface="NHL Ducks" panose="02000500000000000000" pitchFamily="2" charset="77"/>
              </a:rPr>
              <a:t>WINTER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50AEA-25CF-E2A1-46A9-D5849B3EC406}"/>
              </a:ext>
            </a:extLst>
          </p:cNvPr>
          <p:cNvSpPr txBox="1"/>
          <p:nvPr/>
        </p:nvSpPr>
        <p:spPr>
          <a:xfrm>
            <a:off x="593765" y="59587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ARMAMENTER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A29EC-A75F-EB8E-AC17-0732F3424ED6}"/>
              </a:ext>
            </a:extLst>
          </p:cNvPr>
          <p:cNvSpPr txBox="1"/>
          <p:nvPr/>
        </p:nvSpPr>
        <p:spPr>
          <a:xfrm>
            <a:off x="593765" y="2092381"/>
            <a:ext cx="676062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Support</a:t>
            </a:r>
          </a:p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The backbone of the squad, the Support staff are the buffers, builders, and healers. Boost your team's skills, buff their speed, or reduce the damage they can take.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AFF3D6-EC01-A91F-C789-0F5A1B54E2EA}"/>
              </a:ext>
            </a:extLst>
          </p:cNvPr>
          <p:cNvGrpSpPr/>
          <p:nvPr/>
        </p:nvGrpSpPr>
        <p:grpSpPr>
          <a:xfrm>
            <a:off x="593766" y="3198948"/>
            <a:ext cx="3143348" cy="509268"/>
            <a:chOff x="593765" y="3481252"/>
            <a:chExt cx="3477795" cy="509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C9B2E-C546-7C03-2131-D6277424634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Damage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41C872B-A334-CD13-26A3-6B9F326CE16E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C70A5FD-1368-CDA8-0038-7BB8FE1321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7C0DD22-538A-1B20-F057-87DA4613AE5A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9E8D46-03EC-9826-80F5-EDA914AFF3A4}"/>
              </a:ext>
            </a:extLst>
          </p:cNvPr>
          <p:cNvGrpSpPr/>
          <p:nvPr/>
        </p:nvGrpSpPr>
        <p:grpSpPr>
          <a:xfrm>
            <a:off x="593766" y="3812902"/>
            <a:ext cx="3143348" cy="509268"/>
            <a:chOff x="593765" y="3481252"/>
            <a:chExt cx="3477795" cy="509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6BBA3-2C85-CB78-F68B-4F9AE17580E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Toughness</a:t>
              </a: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4F11C9CB-DAF8-BB9E-0140-DA9933412496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84E52E7-3FF0-EC0C-0FB0-96BF5C6CF8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FAB3AFAD-D483-8075-4544-6B89CBE3044E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7DC18A-4770-B041-E508-ED2CD95CD144}"/>
              </a:ext>
            </a:extLst>
          </p:cNvPr>
          <p:cNvGrpSpPr/>
          <p:nvPr/>
        </p:nvGrpSpPr>
        <p:grpSpPr>
          <a:xfrm>
            <a:off x="593766" y="4426856"/>
            <a:ext cx="3143348" cy="509268"/>
            <a:chOff x="593765" y="3481252"/>
            <a:chExt cx="3477795" cy="5092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99CF3D-FA5F-9117-3029-0BA0054A302C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Speed</a:t>
              </a: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8690E1D9-B94B-3EAF-FAE8-BA6E76807123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8B233F1-F90A-07C9-72C6-B8B36404EDB5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65C40B1B-208F-8CFC-70B3-2A842D73474C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C8B0F0-D069-069F-7115-297ECE9047FD}"/>
              </a:ext>
            </a:extLst>
          </p:cNvPr>
          <p:cNvGrpSpPr/>
          <p:nvPr/>
        </p:nvGrpSpPr>
        <p:grpSpPr>
          <a:xfrm>
            <a:off x="593766" y="5040810"/>
            <a:ext cx="3143348" cy="509268"/>
            <a:chOff x="593765" y="3481252"/>
            <a:chExt cx="3477795" cy="50926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39A265-DA67-B07A-E74E-3DD1E59081C0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Utility</a:t>
              </a:r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CF87DC0B-CB9C-1217-60C2-3B4DF829B0A8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F3FAD8E7-DFF0-F419-B708-38214F02F19D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BF121460-DC02-A0C5-DBA3-891D2BDE3D15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60537C6-583C-C7E8-3B64-039615B3DF41}"/>
              </a:ext>
            </a:extLst>
          </p:cNvPr>
          <p:cNvSpPr/>
          <p:nvPr/>
        </p:nvSpPr>
        <p:spPr>
          <a:xfrm>
            <a:off x="9508406" y="3429000"/>
            <a:ext cx="2030792" cy="2687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4B9F5BCE-2139-E923-FFFC-BD82CE5CF25D}"/>
              </a:ext>
            </a:extLst>
          </p:cNvPr>
          <p:cNvSpPr/>
          <p:nvPr/>
        </p:nvSpPr>
        <p:spPr>
          <a:xfrm>
            <a:off x="9508406" y="6084278"/>
            <a:ext cx="1666617" cy="259184"/>
          </a:xfrm>
          <a:custGeom>
            <a:avLst/>
            <a:gdLst>
              <a:gd name="connsiteX0" fmla="*/ 0 w 1346200"/>
              <a:gd name="connsiteY0" fmla="*/ 9525 h 177800"/>
              <a:gd name="connsiteX1" fmla="*/ 6350 w 1346200"/>
              <a:gd name="connsiteY1" fmla="*/ 177800 h 177800"/>
              <a:gd name="connsiteX2" fmla="*/ 1190625 w 1346200"/>
              <a:gd name="connsiteY2" fmla="*/ 171450 h 177800"/>
              <a:gd name="connsiteX3" fmla="*/ 1346200 w 1346200"/>
              <a:gd name="connsiteY3" fmla="*/ 0 h 177800"/>
              <a:gd name="connsiteX4" fmla="*/ 0 w 1346200"/>
              <a:gd name="connsiteY4" fmla="*/ 9525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200" h="177800">
                <a:moveTo>
                  <a:pt x="0" y="9525"/>
                </a:moveTo>
                <a:lnTo>
                  <a:pt x="6350" y="177800"/>
                </a:lnTo>
                <a:lnTo>
                  <a:pt x="1190625" y="171450"/>
                </a:lnTo>
                <a:lnTo>
                  <a:pt x="1346200" y="0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44C71E3-07FE-A85F-D131-A9454322D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1"/>
          <a:stretch/>
        </p:blipFill>
        <p:spPr>
          <a:xfrm>
            <a:off x="9521285" y="3770936"/>
            <a:ext cx="1995690" cy="206252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D8F5637C-51D5-9F16-FA8A-DB59F5A5E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7227" y="3227977"/>
            <a:ext cx="2672382" cy="333627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AB85694-6BEA-C1D9-E0D6-51BFE0376C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3418" y="1203879"/>
            <a:ext cx="720102" cy="67542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106FC1C-37BD-A8E1-1FCE-69E2A0CDD1AA}"/>
              </a:ext>
            </a:extLst>
          </p:cNvPr>
          <p:cNvGrpSpPr/>
          <p:nvPr/>
        </p:nvGrpSpPr>
        <p:grpSpPr>
          <a:xfrm>
            <a:off x="659082" y="6116098"/>
            <a:ext cx="1630808" cy="419126"/>
            <a:chOff x="1652142" y="6219799"/>
            <a:chExt cx="1630808" cy="41912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22A2541-730D-9095-A460-48D0D756CF86}"/>
                </a:ext>
              </a:extLst>
            </p:cNvPr>
            <p:cNvSpPr/>
            <p:nvPr/>
          </p:nvSpPr>
          <p:spPr>
            <a:xfrm>
              <a:off x="1683053" y="6249067"/>
              <a:ext cx="1572510" cy="357047"/>
            </a:xfrm>
            <a:prstGeom prst="rect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Select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0894FB-DF77-E6C2-DA9A-3614AFFAAC6A}"/>
                </a:ext>
              </a:extLst>
            </p:cNvPr>
            <p:cNvSpPr/>
            <p:nvPr/>
          </p:nvSpPr>
          <p:spPr>
            <a:xfrm>
              <a:off x="1652142" y="6219799"/>
              <a:ext cx="1630808" cy="4191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8D1111-00EF-D289-B7DA-C370F4BDB369}"/>
              </a:ext>
            </a:extLst>
          </p:cNvPr>
          <p:cNvSpPr/>
          <p:nvPr/>
        </p:nvSpPr>
        <p:spPr>
          <a:xfrm>
            <a:off x="449178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146A0B-9906-236E-8EA5-8B66188AE885}"/>
              </a:ext>
            </a:extLst>
          </p:cNvPr>
          <p:cNvSpPr/>
          <p:nvPr/>
        </p:nvSpPr>
        <p:spPr>
          <a:xfrm>
            <a:off x="5478045" y="5635789"/>
            <a:ext cx="901338" cy="90133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C659B-913E-FBE9-0CE6-C330A49BB070}"/>
              </a:ext>
            </a:extLst>
          </p:cNvPr>
          <p:cNvSpPr/>
          <p:nvPr/>
        </p:nvSpPr>
        <p:spPr>
          <a:xfrm>
            <a:off x="6464308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CEC043-A44E-6B6A-6BAC-319143C9614D}"/>
              </a:ext>
            </a:extLst>
          </p:cNvPr>
          <p:cNvSpPr/>
          <p:nvPr/>
        </p:nvSpPr>
        <p:spPr>
          <a:xfrm>
            <a:off x="745057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C28E0-7138-2314-92D1-5D79839FC8E9}"/>
              </a:ext>
            </a:extLst>
          </p:cNvPr>
          <p:cNvSpPr/>
          <p:nvPr/>
        </p:nvSpPr>
        <p:spPr>
          <a:xfrm>
            <a:off x="4530890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2E6849-DB44-3452-E538-63C8B204D48A}"/>
              </a:ext>
            </a:extLst>
          </p:cNvPr>
          <p:cNvSpPr/>
          <p:nvPr/>
        </p:nvSpPr>
        <p:spPr>
          <a:xfrm>
            <a:off x="5517318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EB59E-DBE1-5AE1-FED3-4E66F5CB1D89}"/>
              </a:ext>
            </a:extLst>
          </p:cNvPr>
          <p:cNvSpPr/>
          <p:nvPr/>
        </p:nvSpPr>
        <p:spPr>
          <a:xfrm>
            <a:off x="6503499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68825E-5442-CF4D-F35D-2ACFE83979D1}"/>
              </a:ext>
            </a:extLst>
          </p:cNvPr>
          <p:cNvSpPr/>
          <p:nvPr/>
        </p:nvSpPr>
        <p:spPr>
          <a:xfrm>
            <a:off x="7489927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picture containing person, person, clothing, dress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6E55BBEA-E55A-B3B3-382C-FFDAF208F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70000"/>
          </a:blip>
          <a:srcRect l="33371" t="8709" r="29812" b="66745"/>
          <a:stretch/>
        </p:blipFill>
        <p:spPr>
          <a:xfrm>
            <a:off x="4530890" y="5676077"/>
            <a:ext cx="822792" cy="822792"/>
          </a:xfrm>
          <a:prstGeom prst="rect">
            <a:avLst/>
          </a:prstGeom>
        </p:spPr>
      </p:pic>
      <p:pic>
        <p:nvPicPr>
          <p:cNvPr id="26" name="Picture 25">
            <a:hlinkClick r:id="rId10" action="ppaction://hlinksldjump"/>
            <a:extLst>
              <a:ext uri="{FF2B5EF4-FFF2-40B4-BE49-F238E27FC236}">
                <a16:creationId xmlns:a16="http://schemas.microsoft.com/office/drawing/2014/main" id="{366FDDE4-16AC-D9DA-A996-194A1F6788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725" t="30134" r="26078" b="42401"/>
          <a:stretch/>
        </p:blipFill>
        <p:spPr>
          <a:xfrm>
            <a:off x="5517318" y="5675062"/>
            <a:ext cx="822792" cy="822792"/>
          </a:xfrm>
          <a:prstGeom prst="rect">
            <a:avLst/>
          </a:prstGeom>
        </p:spPr>
      </p:pic>
      <p:pic>
        <p:nvPicPr>
          <p:cNvPr id="27" name="Picture 26">
            <a:hlinkClick r:id="rId12" action="ppaction://hlinksldjump"/>
            <a:extLst>
              <a:ext uri="{FF2B5EF4-FFF2-40B4-BE49-F238E27FC236}">
                <a16:creationId xmlns:a16="http://schemas.microsoft.com/office/drawing/2014/main" id="{24CDEA3A-0E41-75F2-7A50-706DCD436C5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70000"/>
          </a:blip>
          <a:srcRect l="35486" t="10305" r="46108" b="62085"/>
          <a:stretch/>
        </p:blipFill>
        <p:spPr>
          <a:xfrm>
            <a:off x="6503581" y="5675062"/>
            <a:ext cx="822792" cy="822792"/>
          </a:xfrm>
          <a:prstGeom prst="rect">
            <a:avLst/>
          </a:prstGeom>
        </p:spPr>
      </p:pic>
      <p:pic>
        <p:nvPicPr>
          <p:cNvPr id="28" name="Picture 27">
            <a:hlinkClick r:id="rId14" action="ppaction://hlinksldjump"/>
            <a:extLst>
              <a:ext uri="{FF2B5EF4-FFF2-40B4-BE49-F238E27FC236}">
                <a16:creationId xmlns:a16="http://schemas.microsoft.com/office/drawing/2014/main" id="{AA41CEB3-1C60-EB16-EE82-ECCD02D5843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70000"/>
          </a:blip>
          <a:srcRect l="32934" t="14994" r="39593" b="66690"/>
          <a:stretch/>
        </p:blipFill>
        <p:spPr>
          <a:xfrm>
            <a:off x="7489845" y="5675062"/>
            <a:ext cx="822792" cy="8227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EC7D-E8B4-6412-8A21-24F5C98F17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5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svg="http://schemas.microsoft.com/office/drawing/2016/SVG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picture containing sky, person, outdoor, standing&#10;&#10;Description automatically generated">
            <a:extLst>
              <a:ext uri="{FF2B5EF4-FFF2-40B4-BE49-F238E27FC236}">
                <a16:creationId xmlns:a16="http://schemas.microsoft.com/office/drawing/2014/main" id="{62546619-F8C2-3CD9-E9F6-2B4345D80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57" r="25562" b="22582"/>
          <a:stretch/>
        </p:blipFill>
        <p:spPr>
          <a:xfrm>
            <a:off x="0" y="4390"/>
            <a:ext cx="12192000" cy="685361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F81312-66F7-4D61-9428-EA9E4F2E24CE}"/>
              </a:ext>
            </a:extLst>
          </p:cNvPr>
          <p:cNvSpPr/>
          <p:nvPr/>
        </p:nvSpPr>
        <p:spPr>
          <a:xfrm rot="5400000">
            <a:off x="27935" y="-26927"/>
            <a:ext cx="6856991" cy="6912865"/>
          </a:xfrm>
          <a:prstGeom prst="rect">
            <a:avLst/>
          </a:prstGeom>
          <a:gradFill>
            <a:gsLst>
              <a:gs pos="0">
                <a:srgbClr val="647396">
                  <a:alpha val="63931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7941E-B49E-A442-3384-A7A4C14FB026}"/>
              </a:ext>
            </a:extLst>
          </p:cNvPr>
          <p:cNvSpPr txBox="1"/>
          <p:nvPr/>
        </p:nvSpPr>
        <p:spPr>
          <a:xfrm>
            <a:off x="1429788" y="559076"/>
            <a:ext cx="60195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/>
                </a:solidFill>
                <a:latin typeface="NHL Ducks" panose="02000500000000000000" pitchFamily="2" charset="77"/>
              </a:rPr>
              <a:t>NINGNING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50AEA-25CF-E2A1-46A9-D5849B3EC406}"/>
              </a:ext>
            </a:extLst>
          </p:cNvPr>
          <p:cNvSpPr txBox="1"/>
          <p:nvPr/>
        </p:nvSpPr>
        <p:spPr>
          <a:xfrm>
            <a:off x="593765" y="59587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E.D. HACKER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A29EC-A75F-EB8E-AC17-0732F3424ED6}"/>
              </a:ext>
            </a:extLst>
          </p:cNvPr>
          <p:cNvSpPr txBox="1"/>
          <p:nvPr/>
        </p:nvSpPr>
        <p:spPr>
          <a:xfrm>
            <a:off x="593765" y="2092381"/>
            <a:ext cx="676062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Support</a:t>
            </a:r>
          </a:p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The backbone of the squad, the Support staff are the buffers, builders, and healers. Boost your team's skills, buff their speed, or reduce the damage they can take.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AFF3D6-EC01-A91F-C789-0F5A1B54E2EA}"/>
              </a:ext>
            </a:extLst>
          </p:cNvPr>
          <p:cNvGrpSpPr/>
          <p:nvPr/>
        </p:nvGrpSpPr>
        <p:grpSpPr>
          <a:xfrm>
            <a:off x="593766" y="3198948"/>
            <a:ext cx="3143348" cy="509268"/>
            <a:chOff x="593765" y="3481252"/>
            <a:chExt cx="3477795" cy="509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C9B2E-C546-7C03-2131-D6277424634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Damage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41C872B-A334-CD13-26A3-6B9F326CE16E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C70A5FD-1368-CDA8-0038-7BB8FE1321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7C0DD22-538A-1B20-F057-87DA4613AE5A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9E8D46-03EC-9826-80F5-EDA914AFF3A4}"/>
              </a:ext>
            </a:extLst>
          </p:cNvPr>
          <p:cNvGrpSpPr/>
          <p:nvPr/>
        </p:nvGrpSpPr>
        <p:grpSpPr>
          <a:xfrm>
            <a:off x="593766" y="3812902"/>
            <a:ext cx="3143348" cy="509268"/>
            <a:chOff x="593765" y="3481252"/>
            <a:chExt cx="3477795" cy="509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6BBA3-2C85-CB78-F68B-4F9AE17580E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Toughness</a:t>
              </a: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4F11C9CB-DAF8-BB9E-0140-DA9933412496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84E52E7-3FF0-EC0C-0FB0-96BF5C6CF8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FAB3AFAD-D483-8075-4544-6B89CBE3044E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7DC18A-4770-B041-E508-ED2CD95CD144}"/>
              </a:ext>
            </a:extLst>
          </p:cNvPr>
          <p:cNvGrpSpPr/>
          <p:nvPr/>
        </p:nvGrpSpPr>
        <p:grpSpPr>
          <a:xfrm>
            <a:off x="593766" y="4426856"/>
            <a:ext cx="3143348" cy="509268"/>
            <a:chOff x="593765" y="3481252"/>
            <a:chExt cx="3477795" cy="5092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99CF3D-FA5F-9117-3029-0BA0054A302C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Speed</a:t>
              </a: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8690E1D9-B94B-3EAF-FAE8-BA6E76807123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8B233F1-F90A-07C9-72C6-B8B36404EDB5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65C40B1B-208F-8CFC-70B3-2A842D73474C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C8B0F0-D069-069F-7115-297ECE9047FD}"/>
              </a:ext>
            </a:extLst>
          </p:cNvPr>
          <p:cNvGrpSpPr/>
          <p:nvPr/>
        </p:nvGrpSpPr>
        <p:grpSpPr>
          <a:xfrm>
            <a:off x="593766" y="5040810"/>
            <a:ext cx="3143348" cy="509268"/>
            <a:chOff x="593765" y="3481252"/>
            <a:chExt cx="3477795" cy="50926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39A265-DA67-B07A-E74E-3DD1E59081C0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Utility</a:t>
              </a:r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CF87DC0B-CB9C-1217-60C2-3B4DF829B0A8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F3FAD8E7-DFF0-F419-B708-38214F02F19D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BF121460-DC02-A0C5-DBA3-891D2BDE3D15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Freeform 61">
            <a:extLst>
              <a:ext uri="{FF2B5EF4-FFF2-40B4-BE49-F238E27FC236}">
                <a16:creationId xmlns:a16="http://schemas.microsoft.com/office/drawing/2014/main" id="{4B9F5BCE-2139-E923-FFFC-BD82CE5CF25D}"/>
              </a:ext>
            </a:extLst>
          </p:cNvPr>
          <p:cNvSpPr/>
          <p:nvPr/>
        </p:nvSpPr>
        <p:spPr>
          <a:xfrm>
            <a:off x="9508406" y="6120572"/>
            <a:ext cx="1657679" cy="222889"/>
          </a:xfrm>
          <a:custGeom>
            <a:avLst/>
            <a:gdLst>
              <a:gd name="connsiteX0" fmla="*/ 0 w 1346200"/>
              <a:gd name="connsiteY0" fmla="*/ 9525 h 177800"/>
              <a:gd name="connsiteX1" fmla="*/ 6350 w 1346200"/>
              <a:gd name="connsiteY1" fmla="*/ 177800 h 177800"/>
              <a:gd name="connsiteX2" fmla="*/ 1190625 w 1346200"/>
              <a:gd name="connsiteY2" fmla="*/ 171450 h 177800"/>
              <a:gd name="connsiteX3" fmla="*/ 1346200 w 1346200"/>
              <a:gd name="connsiteY3" fmla="*/ 0 h 177800"/>
              <a:gd name="connsiteX4" fmla="*/ 0 w 1346200"/>
              <a:gd name="connsiteY4" fmla="*/ 9525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200" h="177800">
                <a:moveTo>
                  <a:pt x="0" y="9525"/>
                </a:moveTo>
                <a:lnTo>
                  <a:pt x="6350" y="177800"/>
                </a:lnTo>
                <a:lnTo>
                  <a:pt x="1190625" y="171450"/>
                </a:lnTo>
                <a:lnTo>
                  <a:pt x="1346200" y="0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ED6E2B-43CB-7A8E-0E75-425B6B9DE704}"/>
              </a:ext>
            </a:extLst>
          </p:cNvPr>
          <p:cNvSpPr/>
          <p:nvPr/>
        </p:nvSpPr>
        <p:spPr>
          <a:xfrm>
            <a:off x="9508406" y="3429000"/>
            <a:ext cx="2030792" cy="2687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576DDF7F-CE43-2F13-A7AC-069EB1014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9" r="7147"/>
          <a:stretch/>
        </p:blipFill>
        <p:spPr>
          <a:xfrm>
            <a:off x="9525995" y="3607282"/>
            <a:ext cx="2005948" cy="240368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D8F5637C-51D5-9F16-FA8A-DB59F5A5E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7227" y="3227977"/>
            <a:ext cx="2672382" cy="3336276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0AB85694-6BEA-C1D9-E0D6-51BFE0376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18" y="1203879"/>
            <a:ext cx="720103" cy="67542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22A2541-730D-9095-A460-48D0D756CF86}"/>
              </a:ext>
            </a:extLst>
          </p:cNvPr>
          <p:cNvSpPr/>
          <p:nvPr/>
        </p:nvSpPr>
        <p:spPr>
          <a:xfrm>
            <a:off x="689993" y="6145366"/>
            <a:ext cx="1572510" cy="357047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Select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B0894FB-DF77-E6C2-DA9A-3614AFFAAC6A}"/>
              </a:ext>
            </a:extLst>
          </p:cNvPr>
          <p:cNvSpPr/>
          <p:nvPr/>
        </p:nvSpPr>
        <p:spPr>
          <a:xfrm>
            <a:off x="659082" y="6116098"/>
            <a:ext cx="1630808" cy="419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bg1"/>
              </a:solidFill>
              <a:latin typeface="Archivo Light" pitchFamily="2" charset="77"/>
              <a:cs typeface="Archivo Light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724E06-1B60-C7B3-3176-69CD1F659256}"/>
              </a:ext>
            </a:extLst>
          </p:cNvPr>
          <p:cNvSpPr/>
          <p:nvPr/>
        </p:nvSpPr>
        <p:spPr>
          <a:xfrm>
            <a:off x="449178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2F086-C9A9-18D9-6A95-86198D4A87B4}"/>
              </a:ext>
            </a:extLst>
          </p:cNvPr>
          <p:cNvSpPr/>
          <p:nvPr/>
        </p:nvSpPr>
        <p:spPr>
          <a:xfrm>
            <a:off x="5478045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7DAB99-3FB6-0866-39DF-6693028DE10B}"/>
              </a:ext>
            </a:extLst>
          </p:cNvPr>
          <p:cNvSpPr/>
          <p:nvPr/>
        </p:nvSpPr>
        <p:spPr>
          <a:xfrm>
            <a:off x="6464308" y="5635789"/>
            <a:ext cx="901338" cy="90133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2354E0-0953-CC56-7D41-79F91024E67B}"/>
              </a:ext>
            </a:extLst>
          </p:cNvPr>
          <p:cNvSpPr/>
          <p:nvPr/>
        </p:nvSpPr>
        <p:spPr>
          <a:xfrm>
            <a:off x="745057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87517E-8F8D-65E7-0626-DB041325DB45}"/>
              </a:ext>
            </a:extLst>
          </p:cNvPr>
          <p:cNvSpPr/>
          <p:nvPr/>
        </p:nvSpPr>
        <p:spPr>
          <a:xfrm>
            <a:off x="4530890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2B6390-9C7A-D7E2-023E-05C23E3D316C}"/>
              </a:ext>
            </a:extLst>
          </p:cNvPr>
          <p:cNvSpPr/>
          <p:nvPr/>
        </p:nvSpPr>
        <p:spPr>
          <a:xfrm>
            <a:off x="5517318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59E42-18BD-B654-6486-55B4B1A6F5BB}"/>
              </a:ext>
            </a:extLst>
          </p:cNvPr>
          <p:cNvSpPr/>
          <p:nvPr/>
        </p:nvSpPr>
        <p:spPr>
          <a:xfrm>
            <a:off x="6503499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A0A3CA-AEE0-8D1E-8E7A-47164633F3CF}"/>
              </a:ext>
            </a:extLst>
          </p:cNvPr>
          <p:cNvSpPr/>
          <p:nvPr/>
        </p:nvSpPr>
        <p:spPr>
          <a:xfrm>
            <a:off x="7489927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 descr="A picture containing person, person, clothing, dress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4E00651D-90F4-2CC4-AB90-AE19472AEE3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70000"/>
          </a:blip>
          <a:srcRect l="33371" t="8709" r="29812" b="66745"/>
          <a:stretch/>
        </p:blipFill>
        <p:spPr>
          <a:xfrm>
            <a:off x="4530890" y="5676077"/>
            <a:ext cx="822792" cy="822792"/>
          </a:xfrm>
          <a:prstGeom prst="rect">
            <a:avLst/>
          </a:prstGeom>
        </p:spPr>
      </p:pic>
      <p:pic>
        <p:nvPicPr>
          <p:cNvPr id="31" name="Picture 30">
            <a:hlinkClick r:id="rId10" action="ppaction://hlinksldjump"/>
            <a:extLst>
              <a:ext uri="{FF2B5EF4-FFF2-40B4-BE49-F238E27FC236}">
                <a16:creationId xmlns:a16="http://schemas.microsoft.com/office/drawing/2014/main" id="{A2D5815C-D929-F6CD-E216-C20A13DCC4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70000"/>
          </a:blip>
          <a:srcRect l="32725" t="30134" r="26078" b="42401"/>
          <a:stretch/>
        </p:blipFill>
        <p:spPr>
          <a:xfrm>
            <a:off x="5517318" y="5675062"/>
            <a:ext cx="822792" cy="822792"/>
          </a:xfrm>
          <a:prstGeom prst="rect">
            <a:avLst/>
          </a:prstGeom>
        </p:spPr>
      </p:pic>
      <p:pic>
        <p:nvPicPr>
          <p:cNvPr id="32" name="Picture 31">
            <a:hlinkClick r:id="rId12" action="ppaction://hlinksldjump"/>
            <a:extLst>
              <a:ext uri="{FF2B5EF4-FFF2-40B4-BE49-F238E27FC236}">
                <a16:creationId xmlns:a16="http://schemas.microsoft.com/office/drawing/2014/main" id="{E73F7565-CD41-1FDD-2527-FE923B6718B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5486" t="10305" r="46108" b="62085"/>
          <a:stretch/>
        </p:blipFill>
        <p:spPr>
          <a:xfrm>
            <a:off x="6503581" y="5675062"/>
            <a:ext cx="822792" cy="822792"/>
          </a:xfrm>
          <a:prstGeom prst="rect">
            <a:avLst/>
          </a:prstGeom>
        </p:spPr>
      </p:pic>
      <p:pic>
        <p:nvPicPr>
          <p:cNvPr id="33" name="Picture 32">
            <a:hlinkClick r:id="rId14" action="ppaction://hlinksldjump"/>
            <a:extLst>
              <a:ext uri="{FF2B5EF4-FFF2-40B4-BE49-F238E27FC236}">
                <a16:creationId xmlns:a16="http://schemas.microsoft.com/office/drawing/2014/main" id="{E2342A10-6F86-4BCE-F8A4-A2C3E82208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70000"/>
          </a:blip>
          <a:srcRect l="32934" t="14994" r="39593" b="66690"/>
          <a:stretch/>
        </p:blipFill>
        <p:spPr>
          <a:xfrm>
            <a:off x="7489845" y="5675062"/>
            <a:ext cx="822792" cy="8227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105A60-B296-882A-497B-0CA9ACF2E2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8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svg="http://schemas.microsoft.com/office/drawing/2016/SVG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 descr="A picture containing sky, person, nature, posing&#10;&#10;Description automatically generated">
            <a:extLst>
              <a:ext uri="{FF2B5EF4-FFF2-40B4-BE49-F238E27FC236}">
                <a16:creationId xmlns:a16="http://schemas.microsoft.com/office/drawing/2014/main" id="{4028FDD4-CC5D-40AF-B67F-685FCA934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188" r="26492" b="57734"/>
          <a:stretch/>
        </p:blipFill>
        <p:spPr>
          <a:xfrm>
            <a:off x="0" y="0"/>
            <a:ext cx="12192000" cy="6858000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87DA035-5E4B-23E4-3FEE-A1DE75C061BF}"/>
              </a:ext>
            </a:extLst>
          </p:cNvPr>
          <p:cNvSpPr/>
          <p:nvPr/>
        </p:nvSpPr>
        <p:spPr>
          <a:xfrm rot="5400000">
            <a:off x="27935" y="-26927"/>
            <a:ext cx="6856991" cy="6912865"/>
          </a:xfrm>
          <a:prstGeom prst="rect">
            <a:avLst/>
          </a:prstGeom>
          <a:gradFill>
            <a:gsLst>
              <a:gs pos="0">
                <a:srgbClr val="647396">
                  <a:alpha val="63931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7941E-B49E-A442-3384-A7A4C14FB026}"/>
              </a:ext>
            </a:extLst>
          </p:cNvPr>
          <p:cNvSpPr txBox="1"/>
          <p:nvPr/>
        </p:nvSpPr>
        <p:spPr>
          <a:xfrm>
            <a:off x="1429788" y="559076"/>
            <a:ext cx="49600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bg1"/>
                </a:solidFill>
                <a:latin typeface="NHL Ducks" panose="02000500000000000000" pitchFamily="2" charset="77"/>
              </a:rPr>
              <a:t>Giselle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50AEA-25CF-E2A1-46A9-D5849B3EC406}"/>
              </a:ext>
            </a:extLst>
          </p:cNvPr>
          <p:cNvSpPr txBox="1"/>
          <p:nvPr/>
        </p:nvSpPr>
        <p:spPr>
          <a:xfrm>
            <a:off x="593765" y="595870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XENOGLOSSY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A29EC-A75F-EB8E-AC17-0732F3424ED6}"/>
              </a:ext>
            </a:extLst>
          </p:cNvPr>
          <p:cNvSpPr txBox="1"/>
          <p:nvPr/>
        </p:nvSpPr>
        <p:spPr>
          <a:xfrm>
            <a:off x="593765" y="2092381"/>
            <a:ext cx="676062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Support</a:t>
            </a:r>
          </a:p>
          <a:p>
            <a:pPr>
              <a:spcAft>
                <a:spcPts val="1200"/>
              </a:spcAft>
            </a:pPr>
            <a:r>
              <a: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rPr>
              <a:t>The backbone of the squad, the Support staff are the buffers, builders, and healers. Boost your team's skills, buff their speed, or reduce the damage they can take.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AFF3D6-EC01-A91F-C789-0F5A1B54E2EA}"/>
              </a:ext>
            </a:extLst>
          </p:cNvPr>
          <p:cNvGrpSpPr/>
          <p:nvPr/>
        </p:nvGrpSpPr>
        <p:grpSpPr>
          <a:xfrm>
            <a:off x="593766" y="3198948"/>
            <a:ext cx="3143348" cy="509268"/>
            <a:chOff x="593765" y="3481252"/>
            <a:chExt cx="3477795" cy="509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C9B2E-C546-7C03-2131-D6277424634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Damage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41C872B-A334-CD13-26A3-6B9F326CE16E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C70A5FD-1368-CDA8-0038-7BB8FE1321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7C0DD22-538A-1B20-F057-87DA4613AE5A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9E8D46-03EC-9826-80F5-EDA914AFF3A4}"/>
              </a:ext>
            </a:extLst>
          </p:cNvPr>
          <p:cNvGrpSpPr/>
          <p:nvPr/>
        </p:nvGrpSpPr>
        <p:grpSpPr>
          <a:xfrm>
            <a:off x="593766" y="3812902"/>
            <a:ext cx="3143348" cy="509268"/>
            <a:chOff x="593765" y="3481252"/>
            <a:chExt cx="3477795" cy="509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6BBA3-2C85-CB78-F68B-4F9AE17580EE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Toughness</a:t>
              </a: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4F11C9CB-DAF8-BB9E-0140-DA9933412496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84E52E7-3FF0-EC0C-0FB0-96BF5C6CF84C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FAB3AFAD-D483-8075-4544-6B89CBE3044E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7DC18A-4770-B041-E508-ED2CD95CD144}"/>
              </a:ext>
            </a:extLst>
          </p:cNvPr>
          <p:cNvGrpSpPr/>
          <p:nvPr/>
        </p:nvGrpSpPr>
        <p:grpSpPr>
          <a:xfrm>
            <a:off x="593766" y="4426856"/>
            <a:ext cx="3143348" cy="509268"/>
            <a:chOff x="593765" y="3481252"/>
            <a:chExt cx="3477795" cy="5092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99CF3D-FA5F-9117-3029-0BA0054A302C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Speed</a:t>
              </a:r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8690E1D9-B94B-3EAF-FAE8-BA6E76807123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8B233F1-F90A-07C9-72C6-B8B36404EDB5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65C40B1B-208F-8CFC-70B3-2A842D73474C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C8B0F0-D069-069F-7115-297ECE9047FD}"/>
              </a:ext>
            </a:extLst>
          </p:cNvPr>
          <p:cNvGrpSpPr/>
          <p:nvPr/>
        </p:nvGrpSpPr>
        <p:grpSpPr>
          <a:xfrm>
            <a:off x="593766" y="5040810"/>
            <a:ext cx="3143348" cy="509268"/>
            <a:chOff x="593765" y="3481252"/>
            <a:chExt cx="3477795" cy="50926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39A265-DA67-B07A-E74E-3DD1E59081C0}"/>
                </a:ext>
              </a:extLst>
            </p:cNvPr>
            <p:cNvSpPr txBox="1"/>
            <p:nvPr/>
          </p:nvSpPr>
          <p:spPr>
            <a:xfrm>
              <a:off x="593765" y="3481252"/>
              <a:ext cx="17047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Utility</a:t>
              </a:r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CF87DC0B-CB9C-1217-60C2-3B4DF829B0A8}"/>
                </a:ext>
              </a:extLst>
            </p:cNvPr>
            <p:cNvSpPr/>
            <p:nvPr/>
          </p:nvSpPr>
          <p:spPr>
            <a:xfrm>
              <a:off x="659082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F3FAD8E7-DFF0-F419-B708-38214F02F19D}"/>
                </a:ext>
              </a:extLst>
            </p:cNvPr>
            <p:cNvSpPr/>
            <p:nvPr/>
          </p:nvSpPr>
          <p:spPr>
            <a:xfrm>
              <a:off x="1789535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BF121460-DC02-A0C5-DBA3-891D2BDE3D15}"/>
                </a:ext>
              </a:extLst>
            </p:cNvPr>
            <p:cNvSpPr/>
            <p:nvPr/>
          </p:nvSpPr>
          <p:spPr>
            <a:xfrm>
              <a:off x="2919988" y="3856243"/>
              <a:ext cx="1151572" cy="134277"/>
            </a:xfrm>
            <a:prstGeom prst="parallelogram">
              <a:avLst>
                <a:gd name="adj" fmla="val 60621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Freeform 61">
            <a:extLst>
              <a:ext uri="{FF2B5EF4-FFF2-40B4-BE49-F238E27FC236}">
                <a16:creationId xmlns:a16="http://schemas.microsoft.com/office/drawing/2014/main" id="{4B9F5BCE-2139-E923-FFFC-BD82CE5CF25D}"/>
              </a:ext>
            </a:extLst>
          </p:cNvPr>
          <p:cNvSpPr/>
          <p:nvPr/>
        </p:nvSpPr>
        <p:spPr>
          <a:xfrm>
            <a:off x="9508406" y="6007608"/>
            <a:ext cx="1657679" cy="335853"/>
          </a:xfrm>
          <a:custGeom>
            <a:avLst/>
            <a:gdLst>
              <a:gd name="connsiteX0" fmla="*/ 0 w 1346200"/>
              <a:gd name="connsiteY0" fmla="*/ 9525 h 177800"/>
              <a:gd name="connsiteX1" fmla="*/ 6350 w 1346200"/>
              <a:gd name="connsiteY1" fmla="*/ 177800 h 177800"/>
              <a:gd name="connsiteX2" fmla="*/ 1190625 w 1346200"/>
              <a:gd name="connsiteY2" fmla="*/ 171450 h 177800"/>
              <a:gd name="connsiteX3" fmla="*/ 1346200 w 1346200"/>
              <a:gd name="connsiteY3" fmla="*/ 0 h 177800"/>
              <a:gd name="connsiteX4" fmla="*/ 0 w 1346200"/>
              <a:gd name="connsiteY4" fmla="*/ 9525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6200" h="177800">
                <a:moveTo>
                  <a:pt x="0" y="9525"/>
                </a:moveTo>
                <a:lnTo>
                  <a:pt x="6350" y="177800"/>
                </a:lnTo>
                <a:lnTo>
                  <a:pt x="1190625" y="171450"/>
                </a:lnTo>
                <a:lnTo>
                  <a:pt x="1346200" y="0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37E6AA-48C2-2BCB-2D5C-098C7F04B1CD}"/>
              </a:ext>
            </a:extLst>
          </p:cNvPr>
          <p:cNvSpPr/>
          <p:nvPr/>
        </p:nvSpPr>
        <p:spPr>
          <a:xfrm>
            <a:off x="9508406" y="3429000"/>
            <a:ext cx="2030792" cy="2687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8F5637C-51D5-9F16-FA8A-DB59F5A5E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7227" y="3227977"/>
            <a:ext cx="2672382" cy="333627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AB85694-6BEA-C1D9-E0D6-51BFE037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3418" y="1203879"/>
            <a:ext cx="720102" cy="675421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106FC1C-37BD-A8E1-1FCE-69E2A0CDD1AA}"/>
              </a:ext>
            </a:extLst>
          </p:cNvPr>
          <p:cNvGrpSpPr/>
          <p:nvPr/>
        </p:nvGrpSpPr>
        <p:grpSpPr>
          <a:xfrm>
            <a:off x="659082" y="6116098"/>
            <a:ext cx="1630808" cy="419126"/>
            <a:chOff x="1652142" y="6219799"/>
            <a:chExt cx="1630808" cy="41912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22A2541-730D-9095-A460-48D0D756CF86}"/>
                </a:ext>
              </a:extLst>
            </p:cNvPr>
            <p:cNvSpPr/>
            <p:nvPr/>
          </p:nvSpPr>
          <p:spPr>
            <a:xfrm>
              <a:off x="1683053" y="6249067"/>
              <a:ext cx="1572510" cy="357047"/>
            </a:xfrm>
            <a:prstGeom prst="rect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rchivo Light" pitchFamily="2" charset="77"/>
                  <a:cs typeface="Archivo Light" pitchFamily="2" charset="77"/>
                </a:rPr>
                <a:t>Select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0894FB-DF77-E6C2-DA9A-3614AFFAAC6A}"/>
                </a:ext>
              </a:extLst>
            </p:cNvPr>
            <p:cNvSpPr/>
            <p:nvPr/>
          </p:nvSpPr>
          <p:spPr>
            <a:xfrm>
              <a:off x="1652142" y="6219799"/>
              <a:ext cx="1630808" cy="4191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bg1"/>
                </a:solidFill>
                <a:latin typeface="Archivo Light" pitchFamily="2" charset="77"/>
                <a:cs typeface="Archivo Light" pitchFamily="2" charset="77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0C378D9-F1F9-972B-0CEE-F2B77D852AC8}"/>
              </a:ext>
            </a:extLst>
          </p:cNvPr>
          <p:cNvSpPr/>
          <p:nvPr/>
        </p:nvSpPr>
        <p:spPr>
          <a:xfrm>
            <a:off x="4491782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FD402A-D30D-9C50-8DC7-8DF6A2BFFDC5}"/>
              </a:ext>
            </a:extLst>
          </p:cNvPr>
          <p:cNvSpPr/>
          <p:nvPr/>
        </p:nvSpPr>
        <p:spPr>
          <a:xfrm>
            <a:off x="5478045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9C6A7F-3582-3827-BFC1-F01DBFAB297C}"/>
              </a:ext>
            </a:extLst>
          </p:cNvPr>
          <p:cNvSpPr/>
          <p:nvPr/>
        </p:nvSpPr>
        <p:spPr>
          <a:xfrm>
            <a:off x="6464308" y="5635789"/>
            <a:ext cx="901338" cy="901338"/>
          </a:xfrm>
          <a:prstGeom prst="rect">
            <a:avLst/>
          </a:prstGeom>
          <a:noFill/>
          <a:ln w="127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EA5239-2069-E643-C5EF-69162F30C085}"/>
              </a:ext>
            </a:extLst>
          </p:cNvPr>
          <p:cNvSpPr/>
          <p:nvPr/>
        </p:nvSpPr>
        <p:spPr>
          <a:xfrm>
            <a:off x="7450572" y="5635789"/>
            <a:ext cx="901338" cy="90133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72C589-6387-D4EF-0F53-7F4E6C6837B9}"/>
              </a:ext>
            </a:extLst>
          </p:cNvPr>
          <p:cNvSpPr/>
          <p:nvPr/>
        </p:nvSpPr>
        <p:spPr>
          <a:xfrm>
            <a:off x="4530890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42DB8-1F9A-06B2-241F-E72DFCB26FF7}"/>
              </a:ext>
            </a:extLst>
          </p:cNvPr>
          <p:cNvSpPr/>
          <p:nvPr/>
        </p:nvSpPr>
        <p:spPr>
          <a:xfrm>
            <a:off x="5517318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AE23BF-6DD8-AE70-DA57-E7635157C869}"/>
              </a:ext>
            </a:extLst>
          </p:cNvPr>
          <p:cNvSpPr/>
          <p:nvPr/>
        </p:nvSpPr>
        <p:spPr>
          <a:xfrm>
            <a:off x="6503499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FCCCF4-3FFC-6034-566A-E497F9E82F0F}"/>
              </a:ext>
            </a:extLst>
          </p:cNvPr>
          <p:cNvSpPr/>
          <p:nvPr/>
        </p:nvSpPr>
        <p:spPr>
          <a:xfrm>
            <a:off x="7489927" y="5675062"/>
            <a:ext cx="822792" cy="822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 descr="A picture containing person, person, clothing, dress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8022ECE-DA3E-5ECE-4EBC-5D7FBC5161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</a:blip>
          <a:srcRect l="33371" t="8709" r="29812" b="66745"/>
          <a:stretch/>
        </p:blipFill>
        <p:spPr>
          <a:xfrm>
            <a:off x="4530890" y="5676077"/>
            <a:ext cx="822792" cy="822792"/>
          </a:xfrm>
          <a:prstGeom prst="rect">
            <a:avLst/>
          </a:prstGeom>
        </p:spPr>
      </p:pic>
      <p:pic>
        <p:nvPicPr>
          <p:cNvPr id="23" name="Picture 22">
            <a:hlinkClick r:id="rId9" action="ppaction://hlinksldjump"/>
            <a:extLst>
              <a:ext uri="{FF2B5EF4-FFF2-40B4-BE49-F238E27FC236}">
                <a16:creationId xmlns:a16="http://schemas.microsoft.com/office/drawing/2014/main" id="{D776033E-5AA8-DA67-830E-B2293C8FCF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0"/>
          </a:blip>
          <a:srcRect l="32725" t="30134" r="26078" b="42401"/>
          <a:stretch/>
        </p:blipFill>
        <p:spPr>
          <a:xfrm>
            <a:off x="5517318" y="5675062"/>
            <a:ext cx="822792" cy="822792"/>
          </a:xfrm>
          <a:prstGeom prst="rect">
            <a:avLst/>
          </a:prstGeom>
        </p:spPr>
      </p:pic>
      <p:pic>
        <p:nvPicPr>
          <p:cNvPr id="24" name="Picture 23">
            <a:hlinkClick r:id="rId11" action="ppaction://hlinksldjump"/>
            <a:extLst>
              <a:ext uri="{FF2B5EF4-FFF2-40B4-BE49-F238E27FC236}">
                <a16:creationId xmlns:a16="http://schemas.microsoft.com/office/drawing/2014/main" id="{FF20D625-C9E9-8BAA-57C0-EDEC4664AC1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70000"/>
          </a:blip>
          <a:srcRect l="35486" t="10305" r="46108" b="62085"/>
          <a:stretch/>
        </p:blipFill>
        <p:spPr>
          <a:xfrm>
            <a:off x="6503581" y="5675062"/>
            <a:ext cx="822792" cy="822792"/>
          </a:xfrm>
          <a:prstGeom prst="rect">
            <a:avLst/>
          </a:prstGeom>
        </p:spPr>
      </p:pic>
      <p:pic>
        <p:nvPicPr>
          <p:cNvPr id="25" name="Picture 24">
            <a:hlinkClick r:id="rId13" action="ppaction://hlinksldjump"/>
            <a:extLst>
              <a:ext uri="{FF2B5EF4-FFF2-40B4-BE49-F238E27FC236}">
                <a16:creationId xmlns:a16="http://schemas.microsoft.com/office/drawing/2014/main" id="{B8E1C58C-169A-3994-D6D2-38FAC147FB4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2934" t="14994" r="39593" b="66690"/>
          <a:stretch/>
        </p:blipFill>
        <p:spPr>
          <a:xfrm>
            <a:off x="7489845" y="5675062"/>
            <a:ext cx="822792" cy="8227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C82908-CBE0-2F15-D877-65BFA72DD1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  <p:pic>
        <p:nvPicPr>
          <p:cNvPr id="30" name="Picture 29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E19E9C2B-DB3C-ECFC-8629-B03963E273F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97" t="-537" r="4088" b="537"/>
          <a:stretch/>
        </p:blipFill>
        <p:spPr>
          <a:xfrm>
            <a:off x="9533304" y="3858623"/>
            <a:ext cx="1911902" cy="20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1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svg="http://schemas.microsoft.com/office/drawing/2016/SVG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AFFCAFCA-8792-72B3-6905-6A736986D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13182" b="30568"/>
          <a:stretch/>
        </p:blipFill>
        <p:spPr>
          <a:xfrm>
            <a:off x="0" y="0"/>
            <a:ext cx="12192000" cy="6858000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1185098-B48F-6490-589D-7A56DBB026B1}"/>
              </a:ext>
            </a:extLst>
          </p:cNvPr>
          <p:cNvGrpSpPr/>
          <p:nvPr/>
        </p:nvGrpSpPr>
        <p:grpSpPr>
          <a:xfrm>
            <a:off x="579566" y="1124607"/>
            <a:ext cx="5798279" cy="5312979"/>
            <a:chOff x="579566" y="1124607"/>
            <a:chExt cx="5798279" cy="53129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D6721A-CC0D-42EC-1F17-BEDF85E0C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389" b="30450"/>
            <a:stretch/>
          </p:blipFill>
          <p:spPr>
            <a:xfrm>
              <a:off x="579566" y="1124607"/>
              <a:ext cx="5798279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487230-57AB-581D-130F-D2C2800BCDC7}"/>
                </a:ext>
              </a:extLst>
            </p:cNvPr>
            <p:cNvSpPr/>
            <p:nvPr/>
          </p:nvSpPr>
          <p:spPr>
            <a:xfrm>
              <a:off x="579566" y="3615559"/>
              <a:ext cx="5798278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6A84D9-F9FE-F470-BCFC-F80139C35066}"/>
                </a:ext>
              </a:extLst>
            </p:cNvPr>
            <p:cNvSpPr txBox="1"/>
            <p:nvPr/>
          </p:nvSpPr>
          <p:spPr>
            <a:xfrm>
              <a:off x="790515" y="4884385"/>
              <a:ext cx="5221401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48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SMCU Season 1 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 phenomenon occurred where the connection of both the human and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æs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got forcibly disconnected. It created a SYNKOUT all over the world.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7C85CE-2209-01EE-77BE-3BD3914D35F3}"/>
              </a:ext>
            </a:extLst>
          </p:cNvPr>
          <p:cNvGrpSpPr/>
          <p:nvPr/>
        </p:nvGrpSpPr>
        <p:grpSpPr>
          <a:xfrm>
            <a:off x="6675565" y="1124607"/>
            <a:ext cx="3479145" cy="5312979"/>
            <a:chOff x="6675565" y="1124607"/>
            <a:chExt cx="3479145" cy="53129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2E70D-92B2-B472-CEFB-3A09B9EDE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03" r="11163"/>
            <a:stretch/>
          </p:blipFill>
          <p:spPr>
            <a:xfrm>
              <a:off x="6675567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B4CD67-BDAE-DAC4-4E10-9BA3F4501328}"/>
                </a:ext>
              </a:extLst>
            </p:cNvPr>
            <p:cNvSpPr/>
            <p:nvPr/>
          </p:nvSpPr>
          <p:spPr>
            <a:xfrm>
              <a:off x="6675565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D4E0F7-0753-D209-ED9B-926B82230F20}"/>
                </a:ext>
              </a:extLst>
            </p:cNvPr>
            <p:cNvSpPr txBox="1"/>
            <p:nvPr/>
          </p:nvSpPr>
          <p:spPr>
            <a:xfrm>
              <a:off x="6881745" y="5130607"/>
              <a:ext cx="3103083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Black Mamba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defeats </a:t>
              </a:r>
              <a:r>
                <a:rPr lang="en-GB" sz="1200" dirty="0">
                  <a:solidFill>
                    <a:srgbClr val="FFFFFF"/>
                  </a:solidFill>
                  <a:latin typeface="Archivo Light" pitchFamily="2" charset="77"/>
                  <a:cs typeface="Archivo Light" pitchFamily="2" charset="77"/>
                </a:rPr>
                <a:t>the Black Mamba 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with the use of their individual skills.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052D71-73F5-6CB8-939E-518149F5BDEC}"/>
              </a:ext>
            </a:extLst>
          </p:cNvPr>
          <p:cNvGrpSpPr/>
          <p:nvPr/>
        </p:nvGrpSpPr>
        <p:grpSpPr>
          <a:xfrm>
            <a:off x="10452429" y="1124607"/>
            <a:ext cx="3479143" cy="5312979"/>
            <a:chOff x="10452429" y="1124607"/>
            <a:chExt cx="3479143" cy="53129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6FD2CD-4FBD-08B1-4931-8D7E205B4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269" r="18248"/>
            <a:stretch/>
          </p:blipFill>
          <p:spPr>
            <a:xfrm>
              <a:off x="10452429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AA9B05-819B-707C-2885-C1568F3BEDC2}"/>
                </a:ext>
              </a:extLst>
            </p:cNvPr>
            <p:cNvSpPr/>
            <p:nvPr/>
          </p:nvSpPr>
          <p:spPr>
            <a:xfrm>
              <a:off x="10452429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9CBC2-20F1-4CBE-9D43-FC51507ED26C}"/>
                </a:ext>
              </a:extLst>
            </p:cNvPr>
            <p:cNvSpPr txBox="1"/>
            <p:nvPr/>
          </p:nvSpPr>
          <p:spPr>
            <a:xfrm>
              <a:off x="10663379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Next level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go on their way to discover what’s blocking the SYNK.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4F0E-2B3B-4E89-6211-E44AFE14D906}"/>
              </a:ext>
            </a:extLst>
          </p:cNvPr>
          <p:cNvGrpSpPr/>
          <p:nvPr/>
        </p:nvGrpSpPr>
        <p:grpSpPr>
          <a:xfrm>
            <a:off x="14229290" y="1124607"/>
            <a:ext cx="3479145" cy="5312979"/>
            <a:chOff x="14229290" y="1124607"/>
            <a:chExt cx="3479145" cy="53129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6F6A9B-700A-47FB-11CE-D8FAAE2A5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46" t="-186" r="2158" b="102"/>
            <a:stretch/>
          </p:blipFill>
          <p:spPr>
            <a:xfrm>
              <a:off x="14229292" y="1124607"/>
              <a:ext cx="3479143" cy="5312979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E29691-4E8A-A2E4-F8DF-6759E800E716}"/>
                </a:ext>
              </a:extLst>
            </p:cNvPr>
            <p:cNvSpPr/>
            <p:nvPr/>
          </p:nvSpPr>
          <p:spPr>
            <a:xfrm>
              <a:off x="14229290" y="3615559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FC9CC-9408-1A8D-8A2C-1EE160924A45}"/>
                </a:ext>
              </a:extLst>
            </p:cNvPr>
            <p:cNvSpPr txBox="1"/>
            <p:nvPr/>
          </p:nvSpPr>
          <p:spPr>
            <a:xfrm>
              <a:off x="14435470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SAVAGE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defeats </a:t>
              </a:r>
              <a:r>
                <a:rPr lang="en-GB" sz="1200" dirty="0">
                  <a:solidFill>
                    <a:srgbClr val="FFFFFF"/>
                  </a:solidFill>
                  <a:latin typeface="Archivo Light" pitchFamily="2" charset="77"/>
                  <a:cs typeface="Archivo Light" pitchFamily="2" charset="77"/>
                </a:rPr>
                <a:t>the Black Mamba  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with the use of their individual skills.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C90AEB-5F98-6CE0-DFD7-8CE7A2BB6069}"/>
              </a:ext>
            </a:extLst>
          </p:cNvPr>
          <p:cNvGrpSpPr/>
          <p:nvPr/>
        </p:nvGrpSpPr>
        <p:grpSpPr>
          <a:xfrm>
            <a:off x="18006154" y="1124607"/>
            <a:ext cx="3479143" cy="5312980"/>
            <a:chOff x="18006154" y="1124607"/>
            <a:chExt cx="3479143" cy="53129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613578-0C7E-B573-55BA-22B223128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700" r="34483"/>
            <a:stretch/>
          </p:blipFill>
          <p:spPr>
            <a:xfrm>
              <a:off x="18006154" y="1124607"/>
              <a:ext cx="3479143" cy="5312980"/>
            </a:xfrm>
            <a:prstGeom prst="rect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8BFF12-9F74-3560-DDDF-BCD2F9F1173B}"/>
                </a:ext>
              </a:extLst>
            </p:cNvPr>
            <p:cNvSpPr/>
            <p:nvPr/>
          </p:nvSpPr>
          <p:spPr>
            <a:xfrm>
              <a:off x="18006155" y="3614493"/>
              <a:ext cx="3479142" cy="2822027"/>
            </a:xfrm>
            <a:prstGeom prst="rect">
              <a:avLst/>
            </a:prstGeom>
            <a:gradFill>
              <a:gsLst>
                <a:gs pos="0">
                  <a:schemeClr val="tx1">
                    <a:alpha val="51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101AED-A2D3-CC2D-5FD2-A2D9DBA254DE}"/>
                </a:ext>
              </a:extLst>
            </p:cNvPr>
            <p:cNvSpPr txBox="1"/>
            <p:nvPr/>
          </p:nvSpPr>
          <p:spPr>
            <a:xfrm>
              <a:off x="18197055" y="5130607"/>
              <a:ext cx="3066782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3200" dirty="0">
                  <a:solidFill>
                    <a:schemeClr val="bg1"/>
                  </a:solidFill>
                  <a:latin typeface="NHL Ducks" panose="02000500000000000000" pitchFamily="2" charset="77"/>
                </a:rPr>
                <a:t>Girls</a:t>
              </a:r>
            </a:p>
            <a:p>
              <a:pPr>
                <a:spcAft>
                  <a:spcPts val="600"/>
                </a:spcAft>
              </a:pP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aespa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chivo Light" pitchFamily="2" charset="77"/>
                  <a:ea typeface="+mn-ea"/>
                  <a:cs typeface="Archivo Light" pitchFamily="2" charset="77"/>
                </a:rPr>
                <a:t> enters a new chapter as they’ve finally defeated their arch-nemesis</a:t>
              </a:r>
              <a:endParaRPr lang="en-GB" sz="3600" dirty="0">
                <a:solidFill>
                  <a:schemeClr val="bg1"/>
                </a:solidFill>
                <a:latin typeface="NHL Ducks" panose="02000500000000000000" pitchFamily="2" charset="7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A08A8-29A3-1899-5F1B-2DACD2788E4D}"/>
              </a:ext>
            </a:extLst>
          </p:cNvPr>
          <p:cNvSpPr txBox="1"/>
          <p:nvPr/>
        </p:nvSpPr>
        <p:spPr>
          <a:xfrm>
            <a:off x="2633784" y="215932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u="sng" dirty="0">
                <a:solidFill>
                  <a:schemeClr val="bg1"/>
                </a:solidFill>
                <a:latin typeface="NHL Ducks" panose="02000500000000000000" pitchFamily="2" charset="77"/>
              </a:rPr>
              <a:t>Featured events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3539E7-5B40-B78E-86D7-60F4F943C108}"/>
              </a:ext>
            </a:extLst>
          </p:cNvPr>
          <p:cNvSpPr txBox="1"/>
          <p:nvPr/>
        </p:nvSpPr>
        <p:spPr>
          <a:xfrm>
            <a:off x="6675697" y="215932"/>
            <a:ext cx="288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alpha val="50000"/>
                  </a:schemeClr>
                </a:solidFill>
                <a:latin typeface="NHL Ducks" panose="02000500000000000000" pitchFamily="2" charset="77"/>
              </a:rPr>
              <a:t>All events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88E2496-3760-0FFA-9987-912FAB224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1428" y="243558"/>
            <a:ext cx="622853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0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D1E3"/>
      </a:accent1>
      <a:accent2>
        <a:srgbClr val="C00ED8"/>
      </a:accent2>
      <a:accent3>
        <a:srgbClr val="7BB9E4"/>
      </a:accent3>
      <a:accent4>
        <a:srgbClr val="C89FDD"/>
      </a:accent4>
      <a:accent5>
        <a:srgbClr val="6A8AC1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466</Words>
  <Application>Microsoft Office PowerPoint</Application>
  <PresentationFormat>Widescreen</PresentationFormat>
  <Paragraphs>94</Paragraphs>
  <Slides>10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NHL Ducks</vt:lpstr>
      <vt:lpstr>Arial</vt:lpstr>
      <vt:lpstr>Archivo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Barney Yau</cp:lastModifiedBy>
  <cp:revision>33</cp:revision>
  <dcterms:created xsi:type="dcterms:W3CDTF">2022-11-22T08:10:07Z</dcterms:created>
  <dcterms:modified xsi:type="dcterms:W3CDTF">2023-07-24T06:52:29Z</dcterms:modified>
</cp:coreProperties>
</file>